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4"/>
    <p:sldMasterId id="214748370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Poppins"/>
      <p:regular r:id="rId14"/>
      <p:bold r:id="rId15"/>
      <p:italic r:id="rId16"/>
      <p:boldItalic r:id="rId17"/>
    </p:embeddedFont>
    <p:embeddedFont>
      <p:font typeface="Instrument Sans"/>
      <p:regular r:id="rId18"/>
      <p:bold r:id="rId19"/>
      <p:italic r:id="rId20"/>
      <p:boldItalic r:id="rId21"/>
    </p:embeddedFont>
    <p:embeddedFont>
      <p:font typeface="Poppins Medium"/>
      <p:regular r:id="rId22"/>
      <p:bold r:id="rId23"/>
      <p:italic r:id="rId24"/>
      <p:boldItalic r:id="rId25"/>
    </p:embeddedFont>
    <p:embeddedFont>
      <p:font typeface="Poppins SemiBold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4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4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20" Type="http://schemas.openxmlformats.org/officeDocument/2006/relationships/font" Target="fonts/InstrumentSans-italic.fntdata"/><Relationship Id="rId22" Type="http://schemas.openxmlformats.org/officeDocument/2006/relationships/font" Target="fonts/PoppinsMedium-regular.fntdata"/><Relationship Id="rId21" Type="http://schemas.openxmlformats.org/officeDocument/2006/relationships/font" Target="fonts/InstrumentSans-boldItalic.fntdata"/><Relationship Id="rId24" Type="http://schemas.openxmlformats.org/officeDocument/2006/relationships/font" Target="fonts/PoppinsMedium-italic.fntdata"/><Relationship Id="rId23" Type="http://schemas.openxmlformats.org/officeDocument/2006/relationships/font" Target="fonts/PoppinsMedium-bold.fntdata"/><Relationship Id="rId26" Type="http://schemas.openxmlformats.org/officeDocument/2006/relationships/font" Target="fonts/PoppinsSemiBold-regular.fntdata"/><Relationship Id="rId25" Type="http://schemas.openxmlformats.org/officeDocument/2006/relationships/font" Target="fonts/PoppinsMedium-boldItalic.fntdata"/><Relationship Id="rId28" Type="http://schemas.openxmlformats.org/officeDocument/2006/relationships/font" Target="fonts/PoppinsSemiBold-italic.fntdata"/><Relationship Id="rId27" Type="http://schemas.openxmlformats.org/officeDocument/2006/relationships/font" Target="fonts/PoppinsSemiBold-bold.fntdata"/><Relationship Id="rId29" Type="http://schemas.openxmlformats.org/officeDocument/2006/relationships/font" Target="fonts/PoppinsSemiBold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Poppins-bold.fntdata"/><Relationship Id="rId14" Type="http://schemas.openxmlformats.org/officeDocument/2006/relationships/font" Target="fonts/Poppins-regular.fntdata"/><Relationship Id="rId17" Type="http://schemas.openxmlformats.org/officeDocument/2006/relationships/font" Target="fonts/Poppins-boldItalic.fntdata"/><Relationship Id="rId16" Type="http://schemas.openxmlformats.org/officeDocument/2006/relationships/font" Target="fonts/Poppins-italic.fntdata"/><Relationship Id="rId19" Type="http://schemas.openxmlformats.org/officeDocument/2006/relationships/font" Target="fonts/InstrumentSans-bold.fntdata"/><Relationship Id="rId18" Type="http://schemas.openxmlformats.org/officeDocument/2006/relationships/font" Target="fonts/InstrumentSans-regular.fntdata"/></Relationships>
</file>

<file path=ppt/media/image1.png>
</file>

<file path=ppt/media/image10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jpg>
</file>

<file path=ppt/media/image28.gif>
</file>

<file path=ppt/media/image29.png>
</file>

<file path=ppt/media/image3.png>
</file>

<file path=ppt/media/image30.jpg>
</file>

<file path=ppt/media/image4.png>
</file>

<file path=ppt/media/image5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73fb1c441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73fb1c441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73fb1c4410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373fb1c4410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73fb1c4410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73fb1c441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73fb1c4410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373fb1c4410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73fb1c4410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373fb1c4410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73fb1c4410_0_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73fb1c4410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373fb1c4410_0_5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373fb1c4410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/>
          <p:cNvPicPr preferRelativeResize="0"/>
          <p:nvPr/>
        </p:nvPicPr>
        <p:blipFill rotWithShape="1">
          <a:blip r:embed="rId2">
            <a:alphaModFix amt="70000"/>
          </a:blip>
          <a:srcRect b="0" l="1312" r="0" t="0"/>
          <a:stretch/>
        </p:blipFill>
        <p:spPr>
          <a:xfrm>
            <a:off x="0" y="0"/>
            <a:ext cx="9023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title"/>
          </p:nvPr>
        </p:nvSpPr>
        <p:spPr>
          <a:xfrm>
            <a:off x="128875" y="1291375"/>
            <a:ext cx="6341400" cy="3620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8" name="Google Shape;58;p14"/>
          <p:cNvSpPr/>
          <p:nvPr>
            <p:ph idx="2" type="pic"/>
          </p:nvPr>
        </p:nvSpPr>
        <p:spPr>
          <a:xfrm>
            <a:off x="6487225" y="2586525"/>
            <a:ext cx="1259100" cy="12690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4"/>
          <p:cNvSpPr/>
          <p:nvPr>
            <p:ph idx="3" type="pic"/>
          </p:nvPr>
        </p:nvSpPr>
        <p:spPr>
          <a:xfrm>
            <a:off x="7757975" y="3866750"/>
            <a:ext cx="1259700" cy="12792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179050" y="228600"/>
            <a:ext cx="1220400" cy="607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grpSp>
        <p:nvGrpSpPr>
          <p:cNvPr id="62" name="Google Shape;62;p14"/>
          <p:cNvGrpSpPr/>
          <p:nvPr/>
        </p:nvGrpSpPr>
        <p:grpSpPr>
          <a:xfrm>
            <a:off x="128875" y="0"/>
            <a:ext cx="8897700" cy="5144700"/>
            <a:chOff x="128875" y="0"/>
            <a:chExt cx="8897700" cy="5144700"/>
          </a:xfrm>
        </p:grpSpPr>
        <p:cxnSp>
          <p:nvCxnSpPr>
            <p:cNvPr id="63" name="Google Shape;63;p14"/>
            <p:cNvCxnSpPr/>
            <p:nvPr/>
          </p:nvCxnSpPr>
          <p:spPr>
            <a:xfrm>
              <a:off x="6480997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" name="Google Shape;64;p14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14"/>
            <p:cNvCxnSpPr/>
            <p:nvPr/>
          </p:nvCxnSpPr>
          <p:spPr>
            <a:xfrm>
              <a:off x="6481000" y="3861475"/>
              <a:ext cx="253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14"/>
            <p:cNvCxnSpPr/>
            <p:nvPr/>
          </p:nvCxnSpPr>
          <p:spPr>
            <a:xfrm>
              <a:off x="6481000" y="2579575"/>
              <a:ext cx="2542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" name="Google Shape;67;p14"/>
            <p:cNvCxnSpPr/>
            <p:nvPr/>
          </p:nvCxnSpPr>
          <p:spPr>
            <a:xfrm>
              <a:off x="52121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" name="Google Shape;68;p14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" name="Google Shape;69;p14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" name="Google Shape;70;p14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" name="Google Shape;71;p14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14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14"/>
            <p:cNvCxnSpPr/>
            <p:nvPr/>
          </p:nvCxnSpPr>
          <p:spPr>
            <a:xfrm>
              <a:off x="128875" y="1291375"/>
              <a:ext cx="889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4" name="Google Shape;74;p14"/>
          <p:cNvSpPr/>
          <p:nvPr/>
        </p:nvSpPr>
        <p:spPr>
          <a:xfrm>
            <a:off x="6486025" y="-3325"/>
            <a:ext cx="1259400" cy="1289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7756250" y="-3325"/>
            <a:ext cx="1262400" cy="1287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 rot="5400000">
            <a:off x="6625213" y="2747762"/>
            <a:ext cx="3529224" cy="1266849"/>
          </a:xfrm>
          <a:prstGeom prst="rect">
            <a:avLst/>
          </a:prstGeom>
          <a:gradFill>
            <a:gsLst>
              <a:gs pos="0">
                <a:srgbClr val="808978"/>
              </a:gs>
              <a:gs pos="0">
                <a:schemeClr val="accent1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78" name="Google Shape;78;p15"/>
          <p:cNvSpPr/>
          <p:nvPr>
            <p:ph idx="2" type="pic"/>
          </p:nvPr>
        </p:nvSpPr>
        <p:spPr>
          <a:xfrm>
            <a:off x="7757975" y="0"/>
            <a:ext cx="12561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5"/>
          <p:cNvSpPr txBox="1"/>
          <p:nvPr>
            <p:ph type="title"/>
          </p:nvPr>
        </p:nvSpPr>
        <p:spPr>
          <a:xfrm>
            <a:off x="284550" y="1291375"/>
            <a:ext cx="7467600" cy="362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1" name="Google Shape;81;p15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82" name="Google Shape;82;p15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" name="Google Shape;83;p15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15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" name="Google Shape;85;p15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6" name="Google Shape;86;p15"/>
          <p:cNvSpPr txBox="1"/>
          <p:nvPr>
            <p:ph idx="1" type="subTitle"/>
          </p:nvPr>
        </p:nvSpPr>
        <p:spPr>
          <a:xfrm>
            <a:off x="128875" y="-450"/>
            <a:ext cx="3357900" cy="12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14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6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90" name="Google Shape;90;p16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6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14_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7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95" name="Google Shape;95;p1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14_2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>
            <a:off x="5480550" y="1875"/>
            <a:ext cx="3541498" cy="1289501"/>
          </a:xfrm>
          <a:prstGeom prst="rect">
            <a:avLst/>
          </a:prstGeom>
          <a:gradFill>
            <a:gsLst>
              <a:gs pos="0">
                <a:srgbClr val="808978"/>
              </a:gs>
              <a:gs pos="0">
                <a:schemeClr val="accent1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8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101" name="Google Shape;101;p18"/>
          <p:cNvGrpSpPr/>
          <p:nvPr/>
        </p:nvGrpSpPr>
        <p:grpSpPr>
          <a:xfrm>
            <a:off x="118800" y="0"/>
            <a:ext cx="8904450" cy="5135400"/>
            <a:chOff x="118800" y="0"/>
            <a:chExt cx="8904450" cy="5135400"/>
          </a:xfrm>
        </p:grpSpPr>
        <p:cxnSp>
          <p:nvCxnSpPr>
            <p:cNvPr id="102" name="Google Shape;102;p18"/>
            <p:cNvCxnSpPr/>
            <p:nvPr/>
          </p:nvCxnSpPr>
          <p:spPr>
            <a:xfrm>
              <a:off x="902325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3" name="Google Shape;103;p18"/>
            <p:cNvCxnSpPr/>
            <p:nvPr/>
          </p:nvCxnSpPr>
          <p:spPr>
            <a:xfrm>
              <a:off x="11880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4" name="Google Shape;104;p18"/>
            <p:cNvCxnSpPr/>
            <p:nvPr/>
          </p:nvCxnSpPr>
          <p:spPr>
            <a:xfrm>
              <a:off x="128875" y="1291375"/>
              <a:ext cx="8890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2">
            <a:alphaModFix/>
          </a:blip>
          <a:srcRect b="55478" l="0" r="16387" t="0"/>
          <a:stretch/>
        </p:blipFill>
        <p:spPr>
          <a:xfrm>
            <a:off x="4727250" y="450"/>
            <a:ext cx="4289751" cy="12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/>
          <p:nvPr>
            <p:ph idx="2" type="pic"/>
          </p:nvPr>
        </p:nvSpPr>
        <p:spPr>
          <a:xfrm>
            <a:off x="131575" y="6"/>
            <a:ext cx="25332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9"/>
          <p:cNvSpPr txBox="1"/>
          <p:nvPr>
            <p:ph type="title"/>
          </p:nvPr>
        </p:nvSpPr>
        <p:spPr>
          <a:xfrm>
            <a:off x="128875" y="1291375"/>
            <a:ext cx="7623300" cy="362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0" name="Google Shape;110;p19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111" name="Google Shape;111;p19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19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" name="Google Shape;113;p19"/>
            <p:cNvCxnSpPr/>
            <p:nvPr/>
          </p:nvCxnSpPr>
          <p:spPr>
            <a:xfrm>
              <a:off x="128875" y="1287125"/>
              <a:ext cx="889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4" name="Google Shape;114;p19"/>
          <p:cNvSpPr txBox="1"/>
          <p:nvPr>
            <p:ph idx="1" type="subTitle"/>
          </p:nvPr>
        </p:nvSpPr>
        <p:spPr>
          <a:xfrm>
            <a:off x="5364800" y="4526452"/>
            <a:ext cx="36522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BLANK_1_1_1_1_1_1_1_1_1_1_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idx="1" type="subTitle"/>
          </p:nvPr>
        </p:nvSpPr>
        <p:spPr>
          <a:xfrm>
            <a:off x="3940150" y="1291385"/>
            <a:ext cx="2541000" cy="25701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17" name="Google Shape;117;p20"/>
          <p:cNvSpPr/>
          <p:nvPr>
            <p:ph idx="2" type="pic"/>
          </p:nvPr>
        </p:nvSpPr>
        <p:spPr>
          <a:xfrm>
            <a:off x="134150" y="1296400"/>
            <a:ext cx="1260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/>
          <p:nvPr>
            <p:ph type="title"/>
          </p:nvPr>
        </p:nvSpPr>
        <p:spPr>
          <a:xfrm>
            <a:off x="1453925" y="228600"/>
            <a:ext cx="6202200" cy="56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0"/>
          <p:cNvSpPr txBox="1"/>
          <p:nvPr>
            <p:ph idx="3" type="subTitle"/>
          </p:nvPr>
        </p:nvSpPr>
        <p:spPr>
          <a:xfrm>
            <a:off x="1399375" y="1291225"/>
            <a:ext cx="2541000" cy="25701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21" name="Google Shape;121;p20"/>
          <p:cNvSpPr txBox="1"/>
          <p:nvPr>
            <p:ph idx="4" type="subTitle"/>
          </p:nvPr>
        </p:nvSpPr>
        <p:spPr>
          <a:xfrm>
            <a:off x="6481150" y="2579575"/>
            <a:ext cx="2541000" cy="21639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122" name="Google Shape;122;p2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2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1408575" y="2585875"/>
            <a:ext cx="350100" cy="350700"/>
          </a:xfrm>
          <a:prstGeom prst="rect">
            <a:avLst/>
          </a:prstGeom>
          <a:noFill/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None/>
              <a:defRPr sz="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2" type="title"/>
          </p:nvPr>
        </p:nvSpPr>
        <p:spPr>
          <a:xfrm>
            <a:off x="2669675" y="3867775"/>
            <a:ext cx="350100" cy="350700"/>
          </a:xfrm>
          <a:prstGeom prst="rect">
            <a:avLst/>
          </a:prstGeom>
          <a:noFill/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3" type="title"/>
          </p:nvPr>
        </p:nvSpPr>
        <p:spPr>
          <a:xfrm>
            <a:off x="5217125" y="3861475"/>
            <a:ext cx="346200" cy="350700"/>
          </a:xfrm>
          <a:prstGeom prst="rect">
            <a:avLst/>
          </a:prstGeom>
          <a:noFill/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8" name="Google Shape;128;p21"/>
          <p:cNvSpPr txBox="1"/>
          <p:nvPr>
            <p:ph idx="4" type="title"/>
          </p:nvPr>
        </p:nvSpPr>
        <p:spPr>
          <a:xfrm>
            <a:off x="3947363" y="2579575"/>
            <a:ext cx="350100" cy="350700"/>
          </a:xfrm>
          <a:prstGeom prst="rect">
            <a:avLst/>
          </a:prstGeom>
          <a:noFill/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9" name="Google Shape;129;p21"/>
          <p:cNvSpPr txBox="1"/>
          <p:nvPr>
            <p:ph idx="5" type="title"/>
          </p:nvPr>
        </p:nvSpPr>
        <p:spPr>
          <a:xfrm>
            <a:off x="6489150" y="2579575"/>
            <a:ext cx="346200" cy="350700"/>
          </a:xfrm>
          <a:prstGeom prst="rect">
            <a:avLst/>
          </a:prstGeom>
          <a:noFill/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0" name="Google Shape;130;p21"/>
          <p:cNvSpPr txBox="1"/>
          <p:nvPr>
            <p:ph idx="1" type="subTitle"/>
          </p:nvPr>
        </p:nvSpPr>
        <p:spPr>
          <a:xfrm>
            <a:off x="1736450" y="2585875"/>
            <a:ext cx="22068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2" name="Google Shape;132;p21"/>
          <p:cNvGrpSpPr/>
          <p:nvPr/>
        </p:nvGrpSpPr>
        <p:grpSpPr>
          <a:xfrm>
            <a:off x="128875" y="0"/>
            <a:ext cx="8894400" cy="5144700"/>
            <a:chOff x="128875" y="0"/>
            <a:chExt cx="8894400" cy="5144700"/>
          </a:xfrm>
        </p:grpSpPr>
        <p:cxnSp>
          <p:nvCxnSpPr>
            <p:cNvPr id="133" name="Google Shape;133;p21"/>
            <p:cNvCxnSpPr/>
            <p:nvPr/>
          </p:nvCxnSpPr>
          <p:spPr>
            <a:xfrm>
              <a:off x="6480997" y="1200"/>
              <a:ext cx="0" cy="3860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4" name="Google Shape;134;p21"/>
            <p:cNvCxnSpPr/>
            <p:nvPr/>
          </p:nvCxnSpPr>
          <p:spPr>
            <a:xfrm>
              <a:off x="7752125" y="1200"/>
              <a:ext cx="0" cy="2578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5" name="Google Shape;135;p21"/>
            <p:cNvCxnSpPr/>
            <p:nvPr/>
          </p:nvCxnSpPr>
          <p:spPr>
            <a:xfrm>
              <a:off x="128875" y="38614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6" name="Google Shape;136;p21"/>
            <p:cNvCxnSpPr/>
            <p:nvPr/>
          </p:nvCxnSpPr>
          <p:spPr>
            <a:xfrm>
              <a:off x="128875" y="25795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7" name="Google Shape;137;p21"/>
            <p:cNvCxnSpPr/>
            <p:nvPr/>
          </p:nvCxnSpPr>
          <p:spPr>
            <a:xfrm>
              <a:off x="5212100" y="0"/>
              <a:ext cx="0" cy="258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" name="Google Shape;138;p21"/>
            <p:cNvCxnSpPr/>
            <p:nvPr/>
          </p:nvCxnSpPr>
          <p:spPr>
            <a:xfrm>
              <a:off x="3940150" y="1291375"/>
              <a:ext cx="0" cy="2571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" name="Google Shape;139;p21"/>
            <p:cNvCxnSpPr/>
            <p:nvPr/>
          </p:nvCxnSpPr>
          <p:spPr>
            <a:xfrm>
              <a:off x="2669725" y="1291375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Google Shape;140;p21"/>
            <p:cNvCxnSpPr/>
            <p:nvPr/>
          </p:nvCxnSpPr>
          <p:spPr>
            <a:xfrm>
              <a:off x="1399300" y="1291375"/>
              <a:ext cx="0" cy="3853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1" name="Google Shape;141;p2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2" name="Google Shape;142;p2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3" name="Google Shape;143;p21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4" name="Google Shape;144;p21"/>
            <p:cNvCxnSpPr/>
            <p:nvPr/>
          </p:nvCxnSpPr>
          <p:spPr>
            <a:xfrm rot="10800000">
              <a:off x="7752125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" name="Google Shape;145;p21"/>
            <p:cNvCxnSpPr/>
            <p:nvPr/>
          </p:nvCxnSpPr>
          <p:spPr>
            <a:xfrm rot="10800000">
              <a:off x="5212100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6" name="Google Shape;146;p21"/>
            <p:cNvCxnSpPr/>
            <p:nvPr/>
          </p:nvCxnSpPr>
          <p:spPr>
            <a:xfrm rot="10800000">
              <a:off x="2672963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7" name="Google Shape;147;p21"/>
          <p:cNvSpPr txBox="1"/>
          <p:nvPr>
            <p:ph idx="6" type="subTitle"/>
          </p:nvPr>
        </p:nvSpPr>
        <p:spPr>
          <a:xfrm>
            <a:off x="4275713" y="2579575"/>
            <a:ext cx="22068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48" name="Google Shape;148;p21"/>
          <p:cNvSpPr txBox="1"/>
          <p:nvPr>
            <p:ph idx="7" type="subTitle"/>
          </p:nvPr>
        </p:nvSpPr>
        <p:spPr>
          <a:xfrm>
            <a:off x="6817988" y="2579575"/>
            <a:ext cx="22068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49" name="Google Shape;149;p21"/>
          <p:cNvSpPr txBox="1"/>
          <p:nvPr>
            <p:ph idx="8" type="subTitle"/>
          </p:nvPr>
        </p:nvSpPr>
        <p:spPr>
          <a:xfrm>
            <a:off x="5552488" y="3861475"/>
            <a:ext cx="22068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50" name="Google Shape;150;p21"/>
          <p:cNvSpPr txBox="1"/>
          <p:nvPr>
            <p:ph idx="9" type="subTitle"/>
          </p:nvPr>
        </p:nvSpPr>
        <p:spPr>
          <a:xfrm>
            <a:off x="3009325" y="3861475"/>
            <a:ext cx="22068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51" name="Google Shape;151;p21"/>
          <p:cNvSpPr txBox="1"/>
          <p:nvPr>
            <p:ph idx="13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" name="Google Shape;153;p22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2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5" name="Google Shape;155;p22"/>
          <p:cNvSpPr txBox="1"/>
          <p:nvPr>
            <p:ph idx="2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2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57" name="Google Shape;157;p22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2"/>
          <p:cNvSpPr txBox="1"/>
          <p:nvPr>
            <p:ph idx="3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2"/>
          <p:cNvSpPr txBox="1"/>
          <p:nvPr>
            <p:ph idx="4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0" name="Google Shape;160;p22"/>
          <p:cNvSpPr txBox="1"/>
          <p:nvPr>
            <p:ph idx="5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6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2" name="Google Shape;162;p22"/>
          <p:cNvSpPr txBox="1"/>
          <p:nvPr>
            <p:ph idx="7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8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9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65" name="Google Shape;165;p2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2"/>
          <p:cNvSpPr/>
          <p:nvPr>
            <p:ph idx="13" type="pic"/>
          </p:nvPr>
        </p:nvSpPr>
        <p:spPr>
          <a:xfrm>
            <a:off x="5215425" y="1291375"/>
            <a:ext cx="3807900" cy="38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/>
          <p:nvPr>
            <p:ph idx="2" type="pic"/>
          </p:nvPr>
        </p:nvSpPr>
        <p:spPr>
          <a:xfrm>
            <a:off x="7751475" y="1291350"/>
            <a:ext cx="1266300" cy="1285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"/>
          <p:cNvSpPr/>
          <p:nvPr>
            <p:ph idx="3" type="pic"/>
          </p:nvPr>
        </p:nvSpPr>
        <p:spPr>
          <a:xfrm>
            <a:off x="7751425" y="3864900"/>
            <a:ext cx="1266300" cy="12849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23"/>
          <p:cNvSpPr/>
          <p:nvPr>
            <p:ph idx="4" type="pic"/>
          </p:nvPr>
        </p:nvSpPr>
        <p:spPr>
          <a:xfrm>
            <a:off x="5218487" y="2584425"/>
            <a:ext cx="2525100" cy="1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3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75" name="Google Shape;175;p2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23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8" name="Google Shape;178;p23"/>
          <p:cNvSpPr txBox="1"/>
          <p:nvPr>
            <p:ph idx="8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79" name="Google Shape;179;p23"/>
          <p:cNvSpPr txBox="1"/>
          <p:nvPr>
            <p:ph idx="9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0" name="Google Shape;180;p23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81" name="Google Shape;181;p23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2" name="Google Shape;182;p23"/>
          <p:cNvSpPr txBox="1"/>
          <p:nvPr>
            <p:ph idx="15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83" name="Google Shape;183;p2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CUSTOM_14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7700" y="0"/>
            <a:ext cx="1290725" cy="1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4"/>
          <p:cNvSpPr txBox="1"/>
          <p:nvPr>
            <p:ph idx="1" type="body"/>
          </p:nvPr>
        </p:nvSpPr>
        <p:spPr>
          <a:xfrm>
            <a:off x="1399300" y="1602100"/>
            <a:ext cx="25407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7" name="Google Shape;187;p24"/>
          <p:cNvSpPr txBox="1"/>
          <p:nvPr>
            <p:ph idx="2" type="body"/>
          </p:nvPr>
        </p:nvSpPr>
        <p:spPr>
          <a:xfrm>
            <a:off x="1399300" y="2728825"/>
            <a:ext cx="25407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8" name="Google Shape;188;p24"/>
          <p:cNvSpPr txBox="1"/>
          <p:nvPr>
            <p:ph idx="3" type="body"/>
          </p:nvPr>
        </p:nvSpPr>
        <p:spPr>
          <a:xfrm>
            <a:off x="1399300" y="4013875"/>
            <a:ext cx="25407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9" name="Google Shape;189;p24"/>
          <p:cNvSpPr txBox="1"/>
          <p:nvPr>
            <p:ph idx="4" type="body"/>
          </p:nvPr>
        </p:nvSpPr>
        <p:spPr>
          <a:xfrm>
            <a:off x="3941750" y="1602100"/>
            <a:ext cx="25407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5" type="body"/>
          </p:nvPr>
        </p:nvSpPr>
        <p:spPr>
          <a:xfrm>
            <a:off x="3941750" y="2728825"/>
            <a:ext cx="25407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1" name="Google Shape;191;p24"/>
          <p:cNvSpPr txBox="1"/>
          <p:nvPr>
            <p:ph idx="6" type="body"/>
          </p:nvPr>
        </p:nvSpPr>
        <p:spPr>
          <a:xfrm>
            <a:off x="3941750" y="4013875"/>
            <a:ext cx="25407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2" name="Google Shape;192;p24"/>
          <p:cNvSpPr txBox="1"/>
          <p:nvPr>
            <p:ph idx="7" type="body"/>
          </p:nvPr>
        </p:nvSpPr>
        <p:spPr>
          <a:xfrm>
            <a:off x="6484200" y="1602100"/>
            <a:ext cx="25407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3" name="Google Shape;193;p24"/>
          <p:cNvSpPr txBox="1"/>
          <p:nvPr>
            <p:ph idx="8" type="body"/>
          </p:nvPr>
        </p:nvSpPr>
        <p:spPr>
          <a:xfrm>
            <a:off x="6484200" y="2728825"/>
            <a:ext cx="25407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4" name="Google Shape;194;p24"/>
          <p:cNvSpPr txBox="1"/>
          <p:nvPr>
            <p:ph idx="9" type="body"/>
          </p:nvPr>
        </p:nvSpPr>
        <p:spPr>
          <a:xfrm>
            <a:off x="6484200" y="4013875"/>
            <a:ext cx="25407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5" name="Google Shape;195;p2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24"/>
          <p:cNvSpPr txBox="1"/>
          <p:nvPr>
            <p:ph type="title"/>
          </p:nvPr>
        </p:nvSpPr>
        <p:spPr>
          <a:xfrm>
            <a:off x="139700" y="228600"/>
            <a:ext cx="63414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97" name="Google Shape;197;p2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4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" name="Google Shape;199;p24"/>
          <p:cNvSpPr txBox="1"/>
          <p:nvPr>
            <p:ph idx="13" type="subTitle"/>
          </p:nvPr>
        </p:nvSpPr>
        <p:spPr>
          <a:xfrm>
            <a:off x="139700" y="1443775"/>
            <a:ext cx="12597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00" name="Google Shape;200;p24"/>
          <p:cNvSpPr txBox="1"/>
          <p:nvPr>
            <p:ph idx="14" type="subTitle"/>
          </p:nvPr>
        </p:nvSpPr>
        <p:spPr>
          <a:xfrm>
            <a:off x="139700" y="2729275"/>
            <a:ext cx="12597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01" name="Google Shape;201;p24"/>
          <p:cNvSpPr txBox="1"/>
          <p:nvPr>
            <p:ph idx="15" type="subTitle"/>
          </p:nvPr>
        </p:nvSpPr>
        <p:spPr>
          <a:xfrm>
            <a:off x="139700" y="4014775"/>
            <a:ext cx="12597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">
  <p:cSld name="BLANK_1_1_1_1_1_1_1_1_1_1_1_1_1_1_1_1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05" name="Google Shape;205;p25"/>
          <p:cNvSpPr txBox="1"/>
          <p:nvPr>
            <p:ph idx="3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type="title"/>
          </p:nvPr>
        </p:nvSpPr>
        <p:spPr>
          <a:xfrm>
            <a:off x="128875" y="234450"/>
            <a:ext cx="6354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07" name="Google Shape;207;p25"/>
          <p:cNvSpPr txBox="1"/>
          <p:nvPr>
            <p:ph idx="4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5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0" name="Google Shape;210;p25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25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25"/>
          <p:cNvSpPr txBox="1"/>
          <p:nvPr>
            <p:ph idx="6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5" name="Google Shape;215;p26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16" name="Google Shape;216;p26"/>
          <p:cNvSpPr txBox="1"/>
          <p:nvPr>
            <p:ph idx="3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17" name="Google Shape;217;p26"/>
          <p:cNvSpPr txBox="1"/>
          <p:nvPr>
            <p:ph idx="4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18" name="Google Shape;218;p26"/>
          <p:cNvSpPr/>
          <p:nvPr>
            <p:ph idx="5" type="pic"/>
          </p:nvPr>
        </p:nvSpPr>
        <p:spPr>
          <a:xfrm>
            <a:off x="128875" y="385810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6"/>
          <p:cNvSpPr/>
          <p:nvPr>
            <p:ph idx="6" type="pic"/>
          </p:nvPr>
        </p:nvSpPr>
        <p:spPr>
          <a:xfrm>
            <a:off x="128875" y="129135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26"/>
          <p:cNvSpPr/>
          <p:nvPr>
            <p:ph idx="7" type="pic"/>
          </p:nvPr>
        </p:nvSpPr>
        <p:spPr>
          <a:xfrm>
            <a:off x="3936325" y="2583600"/>
            <a:ext cx="1270500" cy="12744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26"/>
          <p:cNvSpPr txBox="1"/>
          <p:nvPr>
            <p:ph type="title"/>
          </p:nvPr>
        </p:nvSpPr>
        <p:spPr>
          <a:xfrm>
            <a:off x="128875" y="234450"/>
            <a:ext cx="38100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22" name="Google Shape;222;p2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3" name="Google Shape;223;p26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26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26"/>
          <p:cNvSpPr txBox="1"/>
          <p:nvPr>
            <p:ph idx="8" type="subTitle"/>
          </p:nvPr>
        </p:nvSpPr>
        <p:spPr>
          <a:xfrm>
            <a:off x="3940150" y="234450"/>
            <a:ext cx="48603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26" name="Google Shape;226;p26"/>
          <p:cNvSpPr txBox="1"/>
          <p:nvPr>
            <p:ph idx="9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27" name="Google Shape;227;p26"/>
          <p:cNvSpPr txBox="1"/>
          <p:nvPr>
            <p:ph idx="13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747525" y="-6725"/>
            <a:ext cx="1265400" cy="12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 txBox="1"/>
          <p:nvPr>
            <p:ph idx="1" type="body"/>
          </p:nvPr>
        </p:nvSpPr>
        <p:spPr>
          <a:xfrm>
            <a:off x="134175" y="2591900"/>
            <a:ext cx="1259400" cy="10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31" name="Google Shape;231;p27"/>
          <p:cNvSpPr txBox="1"/>
          <p:nvPr>
            <p:ph idx="2" type="body"/>
          </p:nvPr>
        </p:nvSpPr>
        <p:spPr>
          <a:xfrm>
            <a:off x="1401350" y="3858800"/>
            <a:ext cx="1266300" cy="10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32" name="Google Shape;232;p27"/>
          <p:cNvSpPr txBox="1"/>
          <p:nvPr>
            <p:ph idx="3" type="body"/>
          </p:nvPr>
        </p:nvSpPr>
        <p:spPr>
          <a:xfrm>
            <a:off x="2664024" y="2585275"/>
            <a:ext cx="1256400" cy="10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33" name="Google Shape;233;p27"/>
          <p:cNvSpPr txBox="1"/>
          <p:nvPr>
            <p:ph idx="4" type="body"/>
          </p:nvPr>
        </p:nvSpPr>
        <p:spPr>
          <a:xfrm>
            <a:off x="3942325" y="3858800"/>
            <a:ext cx="1266300" cy="10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34" name="Google Shape;234;p27"/>
          <p:cNvSpPr txBox="1"/>
          <p:nvPr>
            <p:ph idx="5" type="body"/>
          </p:nvPr>
        </p:nvSpPr>
        <p:spPr>
          <a:xfrm>
            <a:off x="5215125" y="2585275"/>
            <a:ext cx="1264200" cy="10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35" name="Google Shape;235;p27"/>
          <p:cNvSpPr txBox="1"/>
          <p:nvPr>
            <p:ph idx="6" type="body"/>
          </p:nvPr>
        </p:nvSpPr>
        <p:spPr>
          <a:xfrm>
            <a:off x="6484050" y="3858800"/>
            <a:ext cx="1266300" cy="10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36" name="Google Shape;236;p27"/>
          <p:cNvSpPr/>
          <p:nvPr>
            <p:ph idx="7" type="pic"/>
          </p:nvPr>
        </p:nvSpPr>
        <p:spPr>
          <a:xfrm>
            <a:off x="1405975" y="2584850"/>
            <a:ext cx="1259400" cy="1270500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p27"/>
          <p:cNvSpPr/>
          <p:nvPr>
            <p:ph idx="8" type="pic"/>
          </p:nvPr>
        </p:nvSpPr>
        <p:spPr>
          <a:xfrm>
            <a:off x="2672775" y="1298150"/>
            <a:ext cx="1264200" cy="1275600"/>
          </a:xfrm>
          <a:prstGeom prst="rect">
            <a:avLst/>
          </a:prstGeom>
          <a:noFill/>
          <a:ln>
            <a:noFill/>
          </a:ln>
        </p:spPr>
      </p:sp>
      <p:sp>
        <p:nvSpPr>
          <p:cNvPr id="238" name="Google Shape;238;p27"/>
          <p:cNvSpPr/>
          <p:nvPr>
            <p:ph idx="9" type="pic"/>
          </p:nvPr>
        </p:nvSpPr>
        <p:spPr>
          <a:xfrm>
            <a:off x="134175" y="1297300"/>
            <a:ext cx="1256700" cy="1275300"/>
          </a:xfrm>
          <a:prstGeom prst="rect">
            <a:avLst/>
          </a:prstGeom>
          <a:noFill/>
          <a:ln>
            <a:noFill/>
          </a:ln>
        </p:spPr>
      </p:sp>
      <p:sp>
        <p:nvSpPr>
          <p:cNvPr id="239" name="Google Shape;239;p27"/>
          <p:cNvSpPr/>
          <p:nvPr>
            <p:ph idx="13" type="pic"/>
          </p:nvPr>
        </p:nvSpPr>
        <p:spPr>
          <a:xfrm>
            <a:off x="3944650" y="2583775"/>
            <a:ext cx="1261200" cy="12708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27"/>
          <p:cNvSpPr/>
          <p:nvPr>
            <p:ph idx="14" type="pic"/>
          </p:nvPr>
        </p:nvSpPr>
        <p:spPr>
          <a:xfrm>
            <a:off x="5218725" y="1297675"/>
            <a:ext cx="1256400" cy="12762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27"/>
          <p:cNvSpPr/>
          <p:nvPr>
            <p:ph idx="15" type="pic"/>
          </p:nvPr>
        </p:nvSpPr>
        <p:spPr>
          <a:xfrm>
            <a:off x="6488125" y="2584850"/>
            <a:ext cx="1259400" cy="1274100"/>
          </a:xfrm>
          <a:prstGeom prst="rect">
            <a:avLst/>
          </a:prstGeom>
          <a:noFill/>
          <a:ln>
            <a:noFill/>
          </a:ln>
        </p:spPr>
      </p:sp>
      <p:sp>
        <p:nvSpPr>
          <p:cNvPr id="242" name="Google Shape;242;p2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27"/>
          <p:cNvSpPr txBox="1"/>
          <p:nvPr>
            <p:ph idx="16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" name="Google Shape;244;p27"/>
          <p:cNvSpPr txBox="1"/>
          <p:nvPr>
            <p:ph type="title"/>
          </p:nvPr>
        </p:nvSpPr>
        <p:spPr>
          <a:xfrm>
            <a:off x="133575" y="228600"/>
            <a:ext cx="6338400" cy="10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45" name="Google Shape;245;p2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27"/>
          <p:cNvCxnSpPr/>
          <p:nvPr/>
        </p:nvCxnSpPr>
        <p:spPr>
          <a:xfrm>
            <a:off x="9023250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/>
          <p:nvPr>
            <p:ph idx="1" type="body"/>
          </p:nvPr>
        </p:nvSpPr>
        <p:spPr>
          <a:xfrm>
            <a:off x="2673138" y="3158400"/>
            <a:ext cx="1265100" cy="17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49" name="Google Shape;249;p28"/>
          <p:cNvSpPr txBox="1"/>
          <p:nvPr>
            <p:ph idx="2" type="body"/>
          </p:nvPr>
        </p:nvSpPr>
        <p:spPr>
          <a:xfrm>
            <a:off x="7749888" y="3160525"/>
            <a:ext cx="1265100" cy="17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50" name="Google Shape;250;p28"/>
          <p:cNvSpPr txBox="1"/>
          <p:nvPr>
            <p:ph idx="3" type="subTitle"/>
          </p:nvPr>
        </p:nvSpPr>
        <p:spPr>
          <a:xfrm>
            <a:off x="7754025" y="2583925"/>
            <a:ext cx="126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1" name="Google Shape;251;p28"/>
          <p:cNvSpPr txBox="1"/>
          <p:nvPr>
            <p:ph idx="4" type="body"/>
          </p:nvPr>
        </p:nvSpPr>
        <p:spPr>
          <a:xfrm>
            <a:off x="5213563" y="3164875"/>
            <a:ext cx="1265100" cy="17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52" name="Google Shape;252;p28"/>
          <p:cNvSpPr txBox="1"/>
          <p:nvPr>
            <p:ph idx="5" type="body"/>
          </p:nvPr>
        </p:nvSpPr>
        <p:spPr>
          <a:xfrm>
            <a:off x="137275" y="3175800"/>
            <a:ext cx="1265100" cy="17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53" name="Google Shape;253;p28"/>
          <p:cNvSpPr txBox="1"/>
          <p:nvPr>
            <p:ph idx="6" type="subTitle"/>
          </p:nvPr>
        </p:nvSpPr>
        <p:spPr>
          <a:xfrm>
            <a:off x="137275" y="2599200"/>
            <a:ext cx="126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4" name="Google Shape;254;p28"/>
          <p:cNvSpPr txBox="1"/>
          <p:nvPr>
            <p:ph idx="7" type="subTitle"/>
          </p:nvPr>
        </p:nvSpPr>
        <p:spPr>
          <a:xfrm>
            <a:off x="5213563" y="2588275"/>
            <a:ext cx="126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28"/>
          <p:cNvSpPr txBox="1"/>
          <p:nvPr>
            <p:ph idx="8" type="subTitle"/>
          </p:nvPr>
        </p:nvSpPr>
        <p:spPr>
          <a:xfrm>
            <a:off x="2673138" y="2581800"/>
            <a:ext cx="126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6" name="Google Shape;256;p28"/>
          <p:cNvSpPr/>
          <p:nvPr>
            <p:ph idx="9" type="pic"/>
          </p:nvPr>
        </p:nvSpPr>
        <p:spPr>
          <a:xfrm>
            <a:off x="5216500" y="1297675"/>
            <a:ext cx="1259100" cy="1276500"/>
          </a:xfrm>
          <a:prstGeom prst="rect">
            <a:avLst/>
          </a:prstGeom>
          <a:noFill/>
          <a:ln>
            <a:noFill/>
          </a:ln>
        </p:spPr>
      </p:sp>
      <p:sp>
        <p:nvSpPr>
          <p:cNvPr id="257" name="Google Shape;257;p28"/>
          <p:cNvSpPr/>
          <p:nvPr>
            <p:ph idx="13" type="pic"/>
          </p:nvPr>
        </p:nvSpPr>
        <p:spPr>
          <a:xfrm>
            <a:off x="7756350" y="1296175"/>
            <a:ext cx="1259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258" name="Google Shape;258;p28"/>
          <p:cNvSpPr/>
          <p:nvPr>
            <p:ph idx="14" type="pic"/>
          </p:nvPr>
        </p:nvSpPr>
        <p:spPr>
          <a:xfrm>
            <a:off x="133525" y="1294525"/>
            <a:ext cx="1261800" cy="1280400"/>
          </a:xfrm>
          <a:prstGeom prst="rect">
            <a:avLst/>
          </a:prstGeom>
          <a:noFill/>
          <a:ln>
            <a:noFill/>
          </a:ln>
        </p:spPr>
      </p:sp>
      <p:sp>
        <p:nvSpPr>
          <p:cNvPr id="259" name="Google Shape;259;p2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" name="Google Shape;260;p28"/>
          <p:cNvSpPr/>
          <p:nvPr>
            <p:ph idx="15" type="pic"/>
          </p:nvPr>
        </p:nvSpPr>
        <p:spPr>
          <a:xfrm>
            <a:off x="2673500" y="1295450"/>
            <a:ext cx="1263300" cy="12771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28"/>
          <p:cNvSpPr txBox="1"/>
          <p:nvPr>
            <p:ph type="title"/>
          </p:nvPr>
        </p:nvSpPr>
        <p:spPr>
          <a:xfrm>
            <a:off x="131875" y="228600"/>
            <a:ext cx="5076000" cy="10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62" name="Google Shape;262;p2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28"/>
          <p:cNvCxnSpPr/>
          <p:nvPr/>
        </p:nvCxnSpPr>
        <p:spPr>
          <a:xfrm>
            <a:off x="9018413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CUSTOM_2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/>
          <p:nvPr>
            <p:ph type="title"/>
          </p:nvPr>
        </p:nvSpPr>
        <p:spPr>
          <a:xfrm>
            <a:off x="365098" y="2042875"/>
            <a:ext cx="950400" cy="3936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66" name="Google Shape;266;p29"/>
          <p:cNvSpPr txBox="1"/>
          <p:nvPr>
            <p:ph idx="2" type="title"/>
          </p:nvPr>
        </p:nvSpPr>
        <p:spPr>
          <a:xfrm>
            <a:off x="365098" y="2671525"/>
            <a:ext cx="950400" cy="3936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67" name="Google Shape;267;p29"/>
          <p:cNvSpPr txBox="1"/>
          <p:nvPr>
            <p:ph idx="3" type="title"/>
          </p:nvPr>
        </p:nvSpPr>
        <p:spPr>
          <a:xfrm>
            <a:off x="365098" y="3313600"/>
            <a:ext cx="950400" cy="3936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68" name="Google Shape;268;p29"/>
          <p:cNvSpPr txBox="1"/>
          <p:nvPr>
            <p:ph idx="4" type="title"/>
          </p:nvPr>
        </p:nvSpPr>
        <p:spPr>
          <a:xfrm>
            <a:off x="365098" y="4557475"/>
            <a:ext cx="950400" cy="3936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69" name="Google Shape;269;p29"/>
          <p:cNvSpPr txBox="1"/>
          <p:nvPr>
            <p:ph idx="5" type="title"/>
          </p:nvPr>
        </p:nvSpPr>
        <p:spPr>
          <a:xfrm>
            <a:off x="1483100" y="2692075"/>
            <a:ext cx="4272900" cy="35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0" name="Google Shape;270;p29"/>
          <p:cNvSpPr txBox="1"/>
          <p:nvPr>
            <p:ph idx="6" type="title"/>
          </p:nvPr>
        </p:nvSpPr>
        <p:spPr>
          <a:xfrm>
            <a:off x="365098" y="3928825"/>
            <a:ext cx="950400" cy="3936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1" name="Google Shape;271;p29"/>
          <p:cNvSpPr txBox="1"/>
          <p:nvPr>
            <p:ph idx="7" type="title"/>
          </p:nvPr>
        </p:nvSpPr>
        <p:spPr>
          <a:xfrm>
            <a:off x="365098" y="1408538"/>
            <a:ext cx="950400" cy="3936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2" name="Google Shape;272;p29"/>
          <p:cNvSpPr txBox="1"/>
          <p:nvPr>
            <p:ph idx="8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29"/>
          <p:cNvSpPr txBox="1"/>
          <p:nvPr>
            <p:ph idx="9" type="title"/>
          </p:nvPr>
        </p:nvSpPr>
        <p:spPr>
          <a:xfrm>
            <a:off x="1483100" y="1429088"/>
            <a:ext cx="4272900" cy="35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4" name="Google Shape;274;p29"/>
          <p:cNvSpPr txBox="1"/>
          <p:nvPr>
            <p:ph idx="13" type="title"/>
          </p:nvPr>
        </p:nvSpPr>
        <p:spPr>
          <a:xfrm>
            <a:off x="1483100" y="2063425"/>
            <a:ext cx="4272900" cy="35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5" name="Google Shape;275;p29"/>
          <p:cNvSpPr txBox="1"/>
          <p:nvPr>
            <p:ph idx="14" type="title"/>
          </p:nvPr>
        </p:nvSpPr>
        <p:spPr>
          <a:xfrm>
            <a:off x="1483100" y="3320725"/>
            <a:ext cx="4272900" cy="35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6" name="Google Shape;276;p29"/>
          <p:cNvSpPr txBox="1"/>
          <p:nvPr>
            <p:ph idx="15" type="title"/>
          </p:nvPr>
        </p:nvSpPr>
        <p:spPr>
          <a:xfrm>
            <a:off x="1483100" y="3949375"/>
            <a:ext cx="4272900" cy="35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7" name="Google Shape;277;p29"/>
          <p:cNvSpPr txBox="1"/>
          <p:nvPr>
            <p:ph idx="16" type="title"/>
          </p:nvPr>
        </p:nvSpPr>
        <p:spPr>
          <a:xfrm>
            <a:off x="1483100" y="4578025"/>
            <a:ext cx="4272900" cy="352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8" name="Google Shape;278;p2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9" name="Google Shape;279;p2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29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755300" y="-2199"/>
            <a:ext cx="1265400" cy="12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4" name="Google Shape;284;p30"/>
          <p:cNvSpPr txBox="1"/>
          <p:nvPr>
            <p:ph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None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5" name="Google Shape;285;p30"/>
          <p:cNvSpPr txBox="1"/>
          <p:nvPr>
            <p:ph idx="2" type="title"/>
          </p:nvPr>
        </p:nvSpPr>
        <p:spPr>
          <a:xfrm>
            <a:off x="1399375" y="2588200"/>
            <a:ext cx="5082000" cy="23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30"/>
          <p:cNvSpPr txBox="1"/>
          <p:nvPr>
            <p:ph idx="1" type="subTitle"/>
          </p:nvPr>
        </p:nvSpPr>
        <p:spPr>
          <a:xfrm>
            <a:off x="6561925" y="3856500"/>
            <a:ext cx="1835100" cy="440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7" name="Google Shape;287;p30"/>
          <p:cNvSpPr txBox="1"/>
          <p:nvPr>
            <p:ph idx="3" type="title"/>
          </p:nvPr>
        </p:nvSpPr>
        <p:spPr>
          <a:xfrm>
            <a:off x="1453924" y="228600"/>
            <a:ext cx="6236100" cy="56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88" name="Google Shape;288;p3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" name="Google Shape;290;p30"/>
          <p:cNvSpPr/>
          <p:nvPr>
            <p:ph idx="4" type="pic"/>
          </p:nvPr>
        </p:nvSpPr>
        <p:spPr>
          <a:xfrm>
            <a:off x="7756200" y="2584025"/>
            <a:ext cx="1263600" cy="127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9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1"/>
          <p:cNvSpPr txBox="1"/>
          <p:nvPr/>
        </p:nvSpPr>
        <p:spPr>
          <a:xfrm>
            <a:off x="7752138" y="1291375"/>
            <a:ext cx="1270500" cy="12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3" name="Google Shape;293;p31"/>
          <p:cNvSpPr/>
          <p:nvPr>
            <p:ph idx="2" type="pic"/>
          </p:nvPr>
        </p:nvSpPr>
        <p:spPr>
          <a:xfrm>
            <a:off x="7977750" y="1495975"/>
            <a:ext cx="819300" cy="881100"/>
          </a:xfrm>
          <a:prstGeom prst="rect">
            <a:avLst/>
          </a:prstGeom>
          <a:noFill/>
          <a:ln>
            <a:noFill/>
          </a:ln>
        </p:spPr>
      </p:sp>
      <p:sp>
        <p:nvSpPr>
          <p:cNvPr id="294" name="Google Shape;294;p31"/>
          <p:cNvSpPr/>
          <p:nvPr>
            <p:ph idx="3" type="pic"/>
          </p:nvPr>
        </p:nvSpPr>
        <p:spPr>
          <a:xfrm>
            <a:off x="5219025" y="1297000"/>
            <a:ext cx="2528100" cy="3847500"/>
          </a:xfrm>
          <a:prstGeom prst="rect">
            <a:avLst/>
          </a:prstGeom>
          <a:noFill/>
          <a:ln>
            <a:noFill/>
          </a:ln>
        </p:spPr>
      </p:sp>
      <p:sp>
        <p:nvSpPr>
          <p:cNvPr id="295" name="Google Shape;295;p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31"/>
          <p:cNvSpPr txBox="1"/>
          <p:nvPr>
            <p:ph type="title"/>
          </p:nvPr>
        </p:nvSpPr>
        <p:spPr>
          <a:xfrm>
            <a:off x="1453924" y="228600"/>
            <a:ext cx="6149400" cy="56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7" name="Google Shape;297;p31"/>
          <p:cNvSpPr txBox="1"/>
          <p:nvPr>
            <p:ph idx="4"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298" name="Google Shape;298;p3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31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31"/>
          <p:cNvSpPr txBox="1"/>
          <p:nvPr>
            <p:ph idx="1" type="subTitle"/>
          </p:nvPr>
        </p:nvSpPr>
        <p:spPr>
          <a:xfrm>
            <a:off x="1399375" y="3303325"/>
            <a:ext cx="3813000" cy="440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1" name="Google Shape;301;p31"/>
          <p:cNvSpPr txBox="1"/>
          <p:nvPr>
            <p:ph idx="5" type="subTitle"/>
          </p:nvPr>
        </p:nvSpPr>
        <p:spPr>
          <a:xfrm>
            <a:off x="1399375" y="2581675"/>
            <a:ext cx="3813000" cy="4401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tem comparison and image">
  <p:cSld name="CUSTOM_4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2"/>
          <p:cNvSpPr txBox="1"/>
          <p:nvPr>
            <p:ph idx="1" type="subTitle"/>
          </p:nvPr>
        </p:nvSpPr>
        <p:spPr>
          <a:xfrm>
            <a:off x="6486300" y="2590550"/>
            <a:ext cx="25407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4" name="Google Shape;304;p32"/>
          <p:cNvSpPr txBox="1"/>
          <p:nvPr>
            <p:ph type="title"/>
          </p:nvPr>
        </p:nvSpPr>
        <p:spPr>
          <a:xfrm>
            <a:off x="6486300" y="3039200"/>
            <a:ext cx="2540700" cy="11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5" name="Google Shape;305;p32"/>
          <p:cNvSpPr txBox="1"/>
          <p:nvPr>
            <p:ph idx="2" type="subTitle"/>
          </p:nvPr>
        </p:nvSpPr>
        <p:spPr>
          <a:xfrm>
            <a:off x="3939525" y="2583850"/>
            <a:ext cx="25407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" name="Google Shape;306;p32"/>
          <p:cNvSpPr txBox="1"/>
          <p:nvPr>
            <p:ph idx="3" type="title"/>
          </p:nvPr>
        </p:nvSpPr>
        <p:spPr>
          <a:xfrm>
            <a:off x="3942875" y="3039200"/>
            <a:ext cx="2540700" cy="11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7" name="Google Shape;307;p32"/>
          <p:cNvSpPr txBox="1"/>
          <p:nvPr>
            <p:ph idx="4" type="subTitle"/>
          </p:nvPr>
        </p:nvSpPr>
        <p:spPr>
          <a:xfrm>
            <a:off x="136200" y="1289875"/>
            <a:ext cx="3810600" cy="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8" name="Google Shape;308;p32"/>
          <p:cNvSpPr txBox="1"/>
          <p:nvPr>
            <p:ph idx="5" type="title"/>
          </p:nvPr>
        </p:nvSpPr>
        <p:spPr>
          <a:xfrm>
            <a:off x="136200" y="1822150"/>
            <a:ext cx="3810600" cy="11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9" name="Google Shape;309;p32"/>
          <p:cNvSpPr/>
          <p:nvPr>
            <p:ph idx="6" type="pic"/>
          </p:nvPr>
        </p:nvSpPr>
        <p:spPr>
          <a:xfrm>
            <a:off x="133925" y="0"/>
            <a:ext cx="12603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310" name="Google Shape;310;p3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1" name="Google Shape;311;p32"/>
          <p:cNvSpPr txBox="1"/>
          <p:nvPr>
            <p:ph idx="7" type="subTitle"/>
          </p:nvPr>
        </p:nvSpPr>
        <p:spPr>
          <a:xfrm>
            <a:off x="3940875" y="228600"/>
            <a:ext cx="25407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32"/>
          <p:cNvSpPr txBox="1"/>
          <p:nvPr>
            <p:ph idx="8" type="title"/>
          </p:nvPr>
        </p:nvSpPr>
        <p:spPr>
          <a:xfrm>
            <a:off x="3940875" y="677250"/>
            <a:ext cx="2540700" cy="11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3" name="Google Shape;313;p32"/>
          <p:cNvSpPr txBox="1"/>
          <p:nvPr>
            <p:ph idx="9" type="subTitle"/>
          </p:nvPr>
        </p:nvSpPr>
        <p:spPr>
          <a:xfrm>
            <a:off x="6481000" y="228600"/>
            <a:ext cx="2540700" cy="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32"/>
          <p:cNvSpPr txBox="1"/>
          <p:nvPr>
            <p:ph idx="13" type="title"/>
          </p:nvPr>
        </p:nvSpPr>
        <p:spPr>
          <a:xfrm>
            <a:off x="6481000" y="677250"/>
            <a:ext cx="2540700" cy="11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 1">
  <p:cSld name="CUSTOM_5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/>
          <p:nvPr>
            <p:ph idx="1" type="body"/>
          </p:nvPr>
        </p:nvSpPr>
        <p:spPr>
          <a:xfrm>
            <a:off x="285488" y="2569932"/>
            <a:ext cx="2385000" cy="1956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pic>
        <p:nvPicPr>
          <p:cNvPr id="317" name="Google Shape;317;p33"/>
          <p:cNvPicPr preferRelativeResize="0"/>
          <p:nvPr/>
        </p:nvPicPr>
        <p:blipFill rotWithShape="1">
          <a:blip r:embed="rId2">
            <a:alphaModFix/>
          </a:blip>
          <a:srcRect b="0" l="0" r="30109" t="73622"/>
          <a:stretch/>
        </p:blipFill>
        <p:spPr>
          <a:xfrm rot="10800000">
            <a:off x="133300" y="4683125"/>
            <a:ext cx="2159200" cy="458401"/>
          </a:xfrm>
          <a:prstGeom prst="rect">
            <a:avLst/>
          </a:prstGeom>
          <a:gradFill>
            <a:gsLst>
              <a:gs pos="0">
                <a:srgbClr val="808978"/>
              </a:gs>
              <a:gs pos="0">
                <a:schemeClr val="accent4"/>
              </a:gs>
              <a:gs pos="49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318" name="Google Shape;318;p3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33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0" name="Google Shape;320;p33"/>
          <p:cNvSpPr txBox="1"/>
          <p:nvPr>
            <p:ph idx="2" type="body"/>
          </p:nvPr>
        </p:nvSpPr>
        <p:spPr>
          <a:xfrm>
            <a:off x="2827113" y="2569931"/>
            <a:ext cx="2385000" cy="1956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21" name="Google Shape;321;p33"/>
          <p:cNvSpPr txBox="1"/>
          <p:nvPr>
            <p:ph idx="3" type="body"/>
          </p:nvPr>
        </p:nvSpPr>
        <p:spPr>
          <a:xfrm>
            <a:off x="5368750" y="2579750"/>
            <a:ext cx="2378400" cy="1946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22" name="Google Shape;322;p33"/>
          <p:cNvSpPr/>
          <p:nvPr>
            <p:ph idx="4" type="pic"/>
          </p:nvPr>
        </p:nvSpPr>
        <p:spPr>
          <a:xfrm>
            <a:off x="7752125" y="2584175"/>
            <a:ext cx="12666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3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" name="Google Shape;324;p33"/>
          <p:cNvSpPr txBox="1"/>
          <p:nvPr>
            <p:ph idx="5" type="subTitle"/>
          </p:nvPr>
        </p:nvSpPr>
        <p:spPr>
          <a:xfrm>
            <a:off x="285488" y="1897000"/>
            <a:ext cx="2385000" cy="44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25" name="Google Shape;325;p33"/>
          <p:cNvSpPr txBox="1"/>
          <p:nvPr>
            <p:ph idx="6" type="subTitle"/>
          </p:nvPr>
        </p:nvSpPr>
        <p:spPr>
          <a:xfrm>
            <a:off x="2827113" y="1897000"/>
            <a:ext cx="2385000" cy="44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26" name="Google Shape;326;p33"/>
          <p:cNvSpPr txBox="1"/>
          <p:nvPr>
            <p:ph idx="7" type="subTitle"/>
          </p:nvPr>
        </p:nvSpPr>
        <p:spPr>
          <a:xfrm>
            <a:off x="5368738" y="1897000"/>
            <a:ext cx="2385000" cy="44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27" name="Google Shape;327;p33"/>
          <p:cNvSpPr txBox="1"/>
          <p:nvPr>
            <p:ph idx="8" type="subTitle"/>
          </p:nvPr>
        </p:nvSpPr>
        <p:spPr>
          <a:xfrm>
            <a:off x="407700" y="1388800"/>
            <a:ext cx="1162500" cy="33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28" name="Google Shape;328;p33"/>
          <p:cNvSpPr txBox="1"/>
          <p:nvPr>
            <p:ph idx="9" type="subTitle"/>
          </p:nvPr>
        </p:nvSpPr>
        <p:spPr>
          <a:xfrm>
            <a:off x="2952363" y="1399625"/>
            <a:ext cx="1162500" cy="33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29" name="Google Shape;329;p33"/>
          <p:cNvSpPr txBox="1"/>
          <p:nvPr>
            <p:ph idx="13" type="subTitle"/>
          </p:nvPr>
        </p:nvSpPr>
        <p:spPr>
          <a:xfrm>
            <a:off x="5497038" y="1399625"/>
            <a:ext cx="1162500" cy="33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30" name="Google Shape;330;p33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CUSTOM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 txBox="1"/>
          <p:nvPr>
            <p:ph idx="1" type="subTitle"/>
          </p:nvPr>
        </p:nvSpPr>
        <p:spPr>
          <a:xfrm>
            <a:off x="2679700" y="1295400"/>
            <a:ext cx="38013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3" name="Google Shape;333;p34"/>
          <p:cNvSpPr txBox="1"/>
          <p:nvPr>
            <p:ph idx="2" type="body"/>
          </p:nvPr>
        </p:nvSpPr>
        <p:spPr>
          <a:xfrm>
            <a:off x="2679700" y="1744013"/>
            <a:ext cx="2533200" cy="8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4" name="Google Shape;334;p34"/>
          <p:cNvSpPr txBox="1"/>
          <p:nvPr>
            <p:ph idx="3" type="subTitle"/>
          </p:nvPr>
        </p:nvSpPr>
        <p:spPr>
          <a:xfrm>
            <a:off x="139700" y="2570150"/>
            <a:ext cx="25251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5" name="Google Shape;335;p34"/>
          <p:cNvSpPr txBox="1"/>
          <p:nvPr>
            <p:ph idx="4" type="body"/>
          </p:nvPr>
        </p:nvSpPr>
        <p:spPr>
          <a:xfrm>
            <a:off x="139700" y="3059100"/>
            <a:ext cx="2525100" cy="16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6" name="Google Shape;336;p34"/>
          <p:cNvSpPr txBox="1"/>
          <p:nvPr>
            <p:ph idx="5" type="subTitle"/>
          </p:nvPr>
        </p:nvSpPr>
        <p:spPr>
          <a:xfrm>
            <a:off x="2677600" y="2570150"/>
            <a:ext cx="25251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37" name="Google Shape;337;p34"/>
          <p:cNvSpPr txBox="1"/>
          <p:nvPr>
            <p:ph idx="6" type="body"/>
          </p:nvPr>
        </p:nvSpPr>
        <p:spPr>
          <a:xfrm>
            <a:off x="2677600" y="3059100"/>
            <a:ext cx="2525100" cy="16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8" name="Google Shape;338;p34"/>
          <p:cNvSpPr txBox="1"/>
          <p:nvPr>
            <p:ph idx="7" type="subTitle"/>
          </p:nvPr>
        </p:nvSpPr>
        <p:spPr>
          <a:xfrm>
            <a:off x="5210575" y="2570150"/>
            <a:ext cx="25251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9" name="Google Shape;339;p34"/>
          <p:cNvSpPr txBox="1"/>
          <p:nvPr>
            <p:ph idx="8" type="body"/>
          </p:nvPr>
        </p:nvSpPr>
        <p:spPr>
          <a:xfrm>
            <a:off x="5210575" y="3059100"/>
            <a:ext cx="2525100" cy="16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0" name="Google Shape;340;p3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1" name="Google Shape;341;p34"/>
          <p:cNvSpPr/>
          <p:nvPr>
            <p:ph idx="9" type="pic"/>
          </p:nvPr>
        </p:nvSpPr>
        <p:spPr>
          <a:xfrm>
            <a:off x="133525" y="1298275"/>
            <a:ext cx="2531400" cy="1278000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34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CUSTOM_10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5"/>
          <p:cNvSpPr txBox="1"/>
          <p:nvPr>
            <p:ph idx="1" type="body"/>
          </p:nvPr>
        </p:nvSpPr>
        <p:spPr>
          <a:xfrm>
            <a:off x="134950" y="3008128"/>
            <a:ext cx="2525100" cy="853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45" name="Google Shape;345;p35"/>
          <p:cNvSpPr txBox="1"/>
          <p:nvPr>
            <p:ph idx="2" type="body"/>
          </p:nvPr>
        </p:nvSpPr>
        <p:spPr>
          <a:xfrm>
            <a:off x="5215900" y="3008128"/>
            <a:ext cx="2525100" cy="853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46" name="Google Shape;346;p35"/>
          <p:cNvSpPr txBox="1"/>
          <p:nvPr>
            <p:ph idx="3" type="body"/>
          </p:nvPr>
        </p:nvSpPr>
        <p:spPr>
          <a:xfrm>
            <a:off x="2677225" y="1811100"/>
            <a:ext cx="2525100" cy="769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47" name="Google Shape;347;p35"/>
          <p:cNvSpPr txBox="1"/>
          <p:nvPr>
            <p:ph idx="4" type="body"/>
          </p:nvPr>
        </p:nvSpPr>
        <p:spPr>
          <a:xfrm>
            <a:off x="2677600" y="3008128"/>
            <a:ext cx="2525100" cy="853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48" name="Google Shape;348;p35"/>
          <p:cNvSpPr txBox="1"/>
          <p:nvPr>
            <p:ph idx="5" type="subTitle"/>
          </p:nvPr>
        </p:nvSpPr>
        <p:spPr>
          <a:xfrm>
            <a:off x="2672800" y="3858600"/>
            <a:ext cx="25383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49" name="Google Shape;349;p35"/>
          <p:cNvSpPr txBox="1"/>
          <p:nvPr>
            <p:ph idx="6" type="subTitle"/>
          </p:nvPr>
        </p:nvSpPr>
        <p:spPr>
          <a:xfrm>
            <a:off x="2672800" y="4301624"/>
            <a:ext cx="25383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50" name="Google Shape;350;p3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35"/>
          <p:cNvSpPr txBox="1"/>
          <p:nvPr>
            <p:ph idx="7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2" name="Google Shape;352;p35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53" name="Google Shape;353;p35"/>
          <p:cNvSpPr/>
          <p:nvPr>
            <p:ph idx="8" type="pic"/>
          </p:nvPr>
        </p:nvSpPr>
        <p:spPr>
          <a:xfrm>
            <a:off x="134350" y="1295850"/>
            <a:ext cx="2529300" cy="12774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35"/>
          <p:cNvSpPr txBox="1"/>
          <p:nvPr>
            <p:ph idx="9" type="subTitle"/>
          </p:nvPr>
        </p:nvSpPr>
        <p:spPr>
          <a:xfrm>
            <a:off x="5211100" y="1295400"/>
            <a:ext cx="2538300" cy="12774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35"/>
          <p:cNvSpPr txBox="1"/>
          <p:nvPr>
            <p:ph idx="13" type="subTitle"/>
          </p:nvPr>
        </p:nvSpPr>
        <p:spPr>
          <a:xfrm>
            <a:off x="2672800" y="1295400"/>
            <a:ext cx="2538300" cy="3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6" name="Google Shape;356;p35"/>
          <p:cNvSpPr txBox="1"/>
          <p:nvPr>
            <p:ph idx="14" type="subTitle"/>
          </p:nvPr>
        </p:nvSpPr>
        <p:spPr>
          <a:xfrm>
            <a:off x="2672800" y="2577000"/>
            <a:ext cx="2538300" cy="3516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7" name="Google Shape;357;p35"/>
          <p:cNvSpPr txBox="1"/>
          <p:nvPr>
            <p:ph idx="15" type="subTitle"/>
          </p:nvPr>
        </p:nvSpPr>
        <p:spPr>
          <a:xfrm>
            <a:off x="130150" y="2577000"/>
            <a:ext cx="2538300" cy="3516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8" name="Google Shape;358;p35"/>
          <p:cNvSpPr txBox="1"/>
          <p:nvPr>
            <p:ph idx="16" type="subTitle"/>
          </p:nvPr>
        </p:nvSpPr>
        <p:spPr>
          <a:xfrm>
            <a:off x="5211100" y="2577000"/>
            <a:ext cx="2538300" cy="3516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9" name="Google Shape;359;p35"/>
          <p:cNvSpPr txBox="1"/>
          <p:nvPr>
            <p:ph idx="17" type="subTitle"/>
          </p:nvPr>
        </p:nvSpPr>
        <p:spPr>
          <a:xfrm>
            <a:off x="139700" y="3858600"/>
            <a:ext cx="25383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0" name="Google Shape;360;p35"/>
          <p:cNvSpPr txBox="1"/>
          <p:nvPr>
            <p:ph idx="18" type="subTitle"/>
          </p:nvPr>
        </p:nvSpPr>
        <p:spPr>
          <a:xfrm>
            <a:off x="139700" y="4301624"/>
            <a:ext cx="25383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1" name="Google Shape;361;p35"/>
          <p:cNvSpPr txBox="1"/>
          <p:nvPr>
            <p:ph idx="19" type="subTitle"/>
          </p:nvPr>
        </p:nvSpPr>
        <p:spPr>
          <a:xfrm>
            <a:off x="5220250" y="3858600"/>
            <a:ext cx="25383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2" name="Google Shape;362;p35"/>
          <p:cNvSpPr txBox="1"/>
          <p:nvPr>
            <p:ph idx="20" type="subTitle"/>
          </p:nvPr>
        </p:nvSpPr>
        <p:spPr>
          <a:xfrm>
            <a:off x="5220250" y="4301624"/>
            <a:ext cx="25383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 1">
  <p:cSld name="CUSTOM_11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 txBox="1"/>
          <p:nvPr>
            <p:ph idx="1" type="body"/>
          </p:nvPr>
        </p:nvSpPr>
        <p:spPr>
          <a:xfrm>
            <a:off x="284550" y="2579575"/>
            <a:ext cx="3655500" cy="12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65" name="Google Shape;365;p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6" name="Google Shape;366;p36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367" name="Google Shape;367;p36"/>
          <p:cNvGrpSpPr/>
          <p:nvPr/>
        </p:nvGrpSpPr>
        <p:grpSpPr>
          <a:xfrm>
            <a:off x="128875" y="-3665"/>
            <a:ext cx="8896225" cy="5148365"/>
            <a:chOff x="128875" y="-3665"/>
            <a:chExt cx="8896225" cy="5148365"/>
          </a:xfrm>
        </p:grpSpPr>
        <p:cxnSp>
          <p:nvCxnSpPr>
            <p:cNvPr id="368" name="Google Shape;368;p36"/>
            <p:cNvCxnSpPr/>
            <p:nvPr/>
          </p:nvCxnSpPr>
          <p:spPr>
            <a:xfrm>
              <a:off x="5212100" y="-3665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36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36"/>
            <p:cNvCxnSpPr/>
            <p:nvPr/>
          </p:nvCxnSpPr>
          <p:spPr>
            <a:xfrm>
              <a:off x="7752125" y="1069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" name="Google Shape;371;p36"/>
            <p:cNvCxnSpPr/>
            <p:nvPr/>
          </p:nvCxnSpPr>
          <p:spPr>
            <a:xfrm>
              <a:off x="5212100" y="22322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" name="Google Shape;372;p36"/>
            <p:cNvCxnSpPr/>
            <p:nvPr/>
          </p:nvCxnSpPr>
          <p:spPr>
            <a:xfrm>
              <a:off x="5210175" y="38677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" name="Google Shape;373;p36"/>
            <p:cNvCxnSpPr/>
            <p:nvPr/>
          </p:nvCxnSpPr>
          <p:spPr>
            <a:xfrm>
              <a:off x="5212100" y="25795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36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5" name="Google Shape;375;p36"/>
          <p:cNvSpPr txBox="1"/>
          <p:nvPr>
            <p:ph idx="2" type="subTitle"/>
          </p:nvPr>
        </p:nvSpPr>
        <p:spPr>
          <a:xfrm>
            <a:off x="284550" y="1291424"/>
            <a:ext cx="3655500" cy="12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6" name="Google Shape;376;p36"/>
          <p:cNvSpPr/>
          <p:nvPr>
            <p:ph idx="3" type="pic"/>
          </p:nvPr>
        </p:nvSpPr>
        <p:spPr>
          <a:xfrm>
            <a:off x="5219000" y="228600"/>
            <a:ext cx="2528400" cy="23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36"/>
          <p:cNvSpPr/>
          <p:nvPr>
            <p:ph idx="4" type="pic"/>
          </p:nvPr>
        </p:nvSpPr>
        <p:spPr>
          <a:xfrm>
            <a:off x="7757025" y="2584925"/>
            <a:ext cx="1261500" cy="127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2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02699" y="3851249"/>
            <a:ext cx="1292251" cy="12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7"/>
          <p:cNvSpPr txBox="1"/>
          <p:nvPr>
            <p:ph idx="1" type="subTitle"/>
          </p:nvPr>
        </p:nvSpPr>
        <p:spPr>
          <a:xfrm>
            <a:off x="5372900" y="4200925"/>
            <a:ext cx="1429800" cy="3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1" name="Google Shape;381;p37"/>
          <p:cNvSpPr txBox="1"/>
          <p:nvPr>
            <p:ph idx="2" type="subTitle"/>
          </p:nvPr>
        </p:nvSpPr>
        <p:spPr>
          <a:xfrm>
            <a:off x="5372900" y="4504718"/>
            <a:ext cx="1429800" cy="513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2" name="Google Shape;382;p37"/>
          <p:cNvSpPr txBox="1"/>
          <p:nvPr>
            <p:ph idx="3" type="subTitle"/>
          </p:nvPr>
        </p:nvSpPr>
        <p:spPr>
          <a:xfrm>
            <a:off x="5372900" y="1708550"/>
            <a:ext cx="1597500" cy="3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3" name="Google Shape;383;p37"/>
          <p:cNvSpPr txBox="1"/>
          <p:nvPr>
            <p:ph idx="4" type="subTitle"/>
          </p:nvPr>
        </p:nvSpPr>
        <p:spPr>
          <a:xfrm>
            <a:off x="5372900" y="2060150"/>
            <a:ext cx="1597500" cy="1017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4" name="Google Shape;384;p37"/>
          <p:cNvSpPr txBox="1"/>
          <p:nvPr>
            <p:ph idx="5" type="subTitle"/>
          </p:nvPr>
        </p:nvSpPr>
        <p:spPr>
          <a:xfrm>
            <a:off x="6953375" y="1708550"/>
            <a:ext cx="1597500" cy="3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5" name="Google Shape;385;p37"/>
          <p:cNvSpPr txBox="1"/>
          <p:nvPr>
            <p:ph idx="6" type="subTitle"/>
          </p:nvPr>
        </p:nvSpPr>
        <p:spPr>
          <a:xfrm>
            <a:off x="6953375" y="2060150"/>
            <a:ext cx="1597500" cy="1017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386" name="Google Shape;386;p37"/>
          <p:cNvCxnSpPr/>
          <p:nvPr/>
        </p:nvCxnSpPr>
        <p:spPr>
          <a:xfrm>
            <a:off x="902325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37"/>
          <p:cNvCxnSpPr/>
          <p:nvPr/>
        </p:nvCxnSpPr>
        <p:spPr>
          <a:xfrm>
            <a:off x="11880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8" name="Google Shape;388;p37"/>
          <p:cNvSpPr txBox="1"/>
          <p:nvPr>
            <p:ph idx="7" type="subTitle"/>
          </p:nvPr>
        </p:nvSpPr>
        <p:spPr>
          <a:xfrm>
            <a:off x="5372900" y="174200"/>
            <a:ext cx="1597500" cy="3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9" name="Google Shape;389;p37"/>
          <p:cNvSpPr txBox="1"/>
          <p:nvPr>
            <p:ph idx="8" type="subTitle"/>
          </p:nvPr>
        </p:nvSpPr>
        <p:spPr>
          <a:xfrm>
            <a:off x="139700" y="1653090"/>
            <a:ext cx="3655500" cy="12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90" name="Google Shape;390;p3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1" name="Google Shape;391;p37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92" name="Google Shape;392;p37"/>
          <p:cNvSpPr txBox="1"/>
          <p:nvPr>
            <p:ph idx="9" type="subTitle"/>
          </p:nvPr>
        </p:nvSpPr>
        <p:spPr>
          <a:xfrm>
            <a:off x="5372900" y="525800"/>
            <a:ext cx="1597500" cy="513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3" name="Google Shape;393;p37"/>
          <p:cNvSpPr txBox="1"/>
          <p:nvPr>
            <p:ph idx="13" type="subTitle"/>
          </p:nvPr>
        </p:nvSpPr>
        <p:spPr>
          <a:xfrm>
            <a:off x="6953375" y="174200"/>
            <a:ext cx="1597500" cy="3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37"/>
          <p:cNvSpPr txBox="1"/>
          <p:nvPr>
            <p:ph idx="14" type="subTitle"/>
          </p:nvPr>
        </p:nvSpPr>
        <p:spPr>
          <a:xfrm>
            <a:off x="6953375" y="525800"/>
            <a:ext cx="1597500" cy="513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5" name="Google Shape;395;p37"/>
          <p:cNvSpPr txBox="1"/>
          <p:nvPr>
            <p:ph idx="15" type="subTitle"/>
          </p:nvPr>
        </p:nvSpPr>
        <p:spPr>
          <a:xfrm>
            <a:off x="6970400" y="4200925"/>
            <a:ext cx="1429800" cy="3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3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8"/>
          <p:cNvSpPr/>
          <p:nvPr>
            <p:ph idx="2" type="pic"/>
          </p:nvPr>
        </p:nvSpPr>
        <p:spPr>
          <a:xfrm>
            <a:off x="775435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8" name="Google Shape;398;p38"/>
          <p:cNvSpPr/>
          <p:nvPr>
            <p:ph idx="3" type="pic"/>
          </p:nvPr>
        </p:nvSpPr>
        <p:spPr>
          <a:xfrm>
            <a:off x="521230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3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00" name="Google Shape;400;p3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p38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" name="Google Shape;402;p38"/>
          <p:cNvCxnSpPr/>
          <p:nvPr/>
        </p:nvCxnSpPr>
        <p:spPr>
          <a:xfrm>
            <a:off x="9020977" y="1291063"/>
            <a:ext cx="0" cy="385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3" name="Google Shape;403;p38"/>
          <p:cNvCxnSpPr/>
          <p:nvPr/>
        </p:nvCxnSpPr>
        <p:spPr>
          <a:xfrm>
            <a:off x="128875" y="129137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4" name="Google Shape;404;p38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5" name="Google Shape;405;p38"/>
          <p:cNvSpPr txBox="1"/>
          <p:nvPr>
            <p:ph idx="4" type="title"/>
          </p:nvPr>
        </p:nvSpPr>
        <p:spPr>
          <a:xfrm>
            <a:off x="139700" y="1294075"/>
            <a:ext cx="38004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6" name="Google Shape;406;p38"/>
          <p:cNvSpPr txBox="1"/>
          <p:nvPr>
            <p:ph idx="5" type="title"/>
          </p:nvPr>
        </p:nvSpPr>
        <p:spPr>
          <a:xfrm>
            <a:off x="139700" y="1809275"/>
            <a:ext cx="38004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07" name="Google Shape;407;p38"/>
          <p:cNvSpPr txBox="1"/>
          <p:nvPr>
            <p:ph idx="6" type="title"/>
          </p:nvPr>
        </p:nvSpPr>
        <p:spPr>
          <a:xfrm>
            <a:off x="139700" y="2584475"/>
            <a:ext cx="38004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8" name="Google Shape;408;p38"/>
          <p:cNvSpPr txBox="1"/>
          <p:nvPr>
            <p:ph idx="7" type="title"/>
          </p:nvPr>
        </p:nvSpPr>
        <p:spPr>
          <a:xfrm>
            <a:off x="139700" y="3099675"/>
            <a:ext cx="38004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09" name="Google Shape;409;p38"/>
          <p:cNvSpPr txBox="1"/>
          <p:nvPr>
            <p:ph idx="8" type="title"/>
          </p:nvPr>
        </p:nvSpPr>
        <p:spPr>
          <a:xfrm>
            <a:off x="139700" y="3874875"/>
            <a:ext cx="38004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0" name="Google Shape;410;p38"/>
          <p:cNvSpPr txBox="1"/>
          <p:nvPr>
            <p:ph idx="9" type="title"/>
          </p:nvPr>
        </p:nvSpPr>
        <p:spPr>
          <a:xfrm>
            <a:off x="139700" y="4390075"/>
            <a:ext cx="38004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39"/>
          <p:cNvPicPr preferRelativeResize="0"/>
          <p:nvPr/>
        </p:nvPicPr>
        <p:blipFill rotWithShape="1">
          <a:blip r:embed="rId2">
            <a:alphaModFix/>
          </a:blip>
          <a:srcRect b="13329" l="0" r="0" t="10503"/>
          <a:stretch/>
        </p:blipFill>
        <p:spPr>
          <a:xfrm rot="10800000">
            <a:off x="135149" y="1285126"/>
            <a:ext cx="5075876" cy="3866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A solid green color" id="413" name="Google Shape;413;p39"/>
          <p:cNvSpPr/>
          <p:nvPr/>
        </p:nvSpPr>
        <p:spPr>
          <a:xfrm>
            <a:off x="135138" y="900"/>
            <a:ext cx="1257900" cy="128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A solid blue color" id="414" name="Google Shape;414;p39"/>
          <p:cNvSpPr/>
          <p:nvPr/>
        </p:nvSpPr>
        <p:spPr>
          <a:xfrm>
            <a:off x="5218975" y="-1050"/>
            <a:ext cx="1257900" cy="1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5" name="Google Shape;415;p3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39"/>
          <p:cNvSpPr txBox="1"/>
          <p:nvPr>
            <p:ph type="title"/>
          </p:nvPr>
        </p:nvSpPr>
        <p:spPr>
          <a:xfrm>
            <a:off x="128875" y="1666875"/>
            <a:ext cx="4922400" cy="3245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7" name="Google Shape;417;p39"/>
          <p:cNvSpPr txBox="1"/>
          <p:nvPr>
            <p:ph idx="1" type="subTitle"/>
          </p:nvPr>
        </p:nvSpPr>
        <p:spPr>
          <a:xfrm>
            <a:off x="5305200" y="2579575"/>
            <a:ext cx="3596700" cy="12702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18" name="Google Shape;418;p39"/>
          <p:cNvSpPr txBox="1"/>
          <p:nvPr>
            <p:ph idx="2" type="subTitle"/>
          </p:nvPr>
        </p:nvSpPr>
        <p:spPr>
          <a:xfrm>
            <a:off x="5305225" y="3861475"/>
            <a:ext cx="3596700" cy="105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19" name="Google Shape;419;p39"/>
          <p:cNvSpPr/>
          <p:nvPr>
            <p:ph idx="3" type="pic"/>
          </p:nvPr>
        </p:nvSpPr>
        <p:spPr>
          <a:xfrm>
            <a:off x="7757975" y="1297450"/>
            <a:ext cx="1259700" cy="1275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20" name="Google Shape;420;p39"/>
          <p:cNvGrpSpPr/>
          <p:nvPr/>
        </p:nvGrpSpPr>
        <p:grpSpPr>
          <a:xfrm>
            <a:off x="128875" y="0"/>
            <a:ext cx="8894550" cy="5152800"/>
            <a:chOff x="128875" y="0"/>
            <a:chExt cx="8894550" cy="5152800"/>
          </a:xfrm>
        </p:grpSpPr>
        <p:cxnSp>
          <p:nvCxnSpPr>
            <p:cNvPr id="421" name="Google Shape;421;p39"/>
            <p:cNvCxnSpPr/>
            <p:nvPr/>
          </p:nvCxnSpPr>
          <p:spPr>
            <a:xfrm>
              <a:off x="6480997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2" name="Google Shape;422;p39"/>
            <p:cNvCxnSpPr/>
            <p:nvPr/>
          </p:nvCxnSpPr>
          <p:spPr>
            <a:xfrm>
              <a:off x="7752136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39"/>
            <p:cNvCxnSpPr/>
            <p:nvPr/>
          </p:nvCxnSpPr>
          <p:spPr>
            <a:xfrm>
              <a:off x="5213125" y="2579575"/>
              <a:ext cx="381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4" name="Google Shape;424;p39"/>
            <p:cNvCxnSpPr/>
            <p:nvPr/>
          </p:nvCxnSpPr>
          <p:spPr>
            <a:xfrm>
              <a:off x="5212100" y="1075"/>
              <a:ext cx="0" cy="513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5" name="Google Shape;425;p39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" name="Google Shape;426;p39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" name="Google Shape;427;p39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8" name="Google Shape;428;p39"/>
            <p:cNvCxnSpPr/>
            <p:nvPr/>
          </p:nvCxnSpPr>
          <p:spPr>
            <a:xfrm>
              <a:off x="128875" y="0"/>
              <a:ext cx="0" cy="5152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9" name="Google Shape;429;p39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" name="Google Shape;430;p39"/>
            <p:cNvCxnSpPr/>
            <p:nvPr/>
          </p:nvCxnSpPr>
          <p:spPr>
            <a:xfrm>
              <a:off x="128875" y="12913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2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40"/>
          <p:cNvPicPr preferRelativeResize="0"/>
          <p:nvPr/>
        </p:nvPicPr>
        <p:blipFill rotWithShape="1">
          <a:blip r:embed="rId2">
            <a:alphaModFix/>
          </a:blip>
          <a:srcRect b="0" l="-14116" r="0" t="239"/>
          <a:stretch/>
        </p:blipFill>
        <p:spPr>
          <a:xfrm rot="-5400000">
            <a:off x="7090639" y="651563"/>
            <a:ext cx="2584673" cy="1271001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40"/>
          <p:cNvSpPr/>
          <p:nvPr>
            <p:ph idx="2" type="pic"/>
          </p:nvPr>
        </p:nvSpPr>
        <p:spPr>
          <a:xfrm>
            <a:off x="125900" y="-5250"/>
            <a:ext cx="3826500" cy="25848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40"/>
          <p:cNvSpPr/>
          <p:nvPr>
            <p:ph idx="3" type="pic"/>
          </p:nvPr>
        </p:nvSpPr>
        <p:spPr>
          <a:xfrm>
            <a:off x="7756975" y="3876725"/>
            <a:ext cx="1261500" cy="12681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40"/>
          <p:cNvSpPr txBox="1"/>
          <p:nvPr>
            <p:ph type="title"/>
          </p:nvPr>
        </p:nvSpPr>
        <p:spPr>
          <a:xfrm>
            <a:off x="125900" y="2579575"/>
            <a:ext cx="6355200" cy="23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436" name="Google Shape;436;p40"/>
          <p:cNvGrpSpPr/>
          <p:nvPr/>
        </p:nvGrpSpPr>
        <p:grpSpPr>
          <a:xfrm>
            <a:off x="128875" y="-1950"/>
            <a:ext cx="8894675" cy="5146650"/>
            <a:chOff x="128875" y="-1950"/>
            <a:chExt cx="8894675" cy="5146650"/>
          </a:xfrm>
        </p:grpSpPr>
        <p:cxnSp>
          <p:nvCxnSpPr>
            <p:cNvPr id="437" name="Google Shape;437;p40"/>
            <p:cNvCxnSpPr/>
            <p:nvPr/>
          </p:nvCxnSpPr>
          <p:spPr>
            <a:xfrm>
              <a:off x="77521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8" name="Google Shape;438;p40"/>
            <p:cNvCxnSpPr/>
            <p:nvPr/>
          </p:nvCxnSpPr>
          <p:spPr>
            <a:xfrm>
              <a:off x="5212100" y="-8"/>
              <a:ext cx="0" cy="1287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9" name="Google Shape;439;p40"/>
            <p:cNvCxnSpPr/>
            <p:nvPr/>
          </p:nvCxnSpPr>
          <p:spPr>
            <a:xfrm>
              <a:off x="3950538" y="-1950"/>
              <a:ext cx="0" cy="257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0" name="Google Shape;440;p40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1" name="Google Shape;441;p40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2" name="Google Shape;442;p40"/>
            <p:cNvCxnSpPr>
              <a:endCxn id="443" idx="3"/>
            </p:cNvCxnSpPr>
            <p:nvPr/>
          </p:nvCxnSpPr>
          <p:spPr>
            <a:xfrm flipH="1" rot="10800000">
              <a:off x="3953100" y="1284725"/>
              <a:ext cx="3796800" cy="6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4" name="Google Shape;444;p40"/>
            <p:cNvCxnSpPr/>
            <p:nvPr/>
          </p:nvCxnSpPr>
          <p:spPr>
            <a:xfrm>
              <a:off x="7753950" y="3875875"/>
              <a:ext cx="126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5" name="Google Shape;445;p40"/>
            <p:cNvCxnSpPr/>
            <p:nvPr/>
          </p:nvCxnSpPr>
          <p:spPr>
            <a:xfrm>
              <a:off x="6481000" y="-1125"/>
              <a:ext cx="0" cy="128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6" name="Google Shape;446;p40"/>
            <p:cNvCxnSpPr/>
            <p:nvPr/>
          </p:nvCxnSpPr>
          <p:spPr>
            <a:xfrm>
              <a:off x="143975" y="2579575"/>
              <a:ext cx="887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304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BLANK_1_1_1_1_1_1_1_2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1"/>
          <p:cNvPicPr preferRelativeResize="0"/>
          <p:nvPr/>
        </p:nvPicPr>
        <p:blipFill rotWithShape="1">
          <a:blip r:embed="rId2">
            <a:alphaModFix/>
          </a:blip>
          <a:srcRect b="0" l="1088" r="0" t="0"/>
          <a:stretch/>
        </p:blipFill>
        <p:spPr>
          <a:xfrm>
            <a:off x="128875" y="-6275"/>
            <a:ext cx="9044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1"/>
          <p:cNvSpPr txBox="1"/>
          <p:nvPr>
            <p:ph idx="1" type="subTitle"/>
          </p:nvPr>
        </p:nvSpPr>
        <p:spPr>
          <a:xfrm>
            <a:off x="128875" y="-450"/>
            <a:ext cx="2541000" cy="12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50" name="Google Shape;450;p41"/>
          <p:cNvSpPr txBox="1"/>
          <p:nvPr>
            <p:ph type="title"/>
          </p:nvPr>
        </p:nvSpPr>
        <p:spPr>
          <a:xfrm>
            <a:off x="128125" y="2579575"/>
            <a:ext cx="5346900" cy="23328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451" name="Google Shape;451;p4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2" name="Google Shape;452;p41"/>
          <p:cNvSpPr/>
          <p:nvPr>
            <p:ph idx="2" type="pic"/>
          </p:nvPr>
        </p:nvSpPr>
        <p:spPr>
          <a:xfrm>
            <a:off x="2673625" y="-3975"/>
            <a:ext cx="1261800" cy="1291800"/>
          </a:xfrm>
          <a:prstGeom prst="rect">
            <a:avLst/>
          </a:prstGeom>
          <a:noFill/>
          <a:ln>
            <a:noFill/>
          </a:ln>
        </p:spPr>
      </p:sp>
      <p:sp>
        <p:nvSpPr>
          <p:cNvPr id="453" name="Google Shape;453;p41"/>
          <p:cNvSpPr/>
          <p:nvPr>
            <p:ph idx="3" type="pic"/>
          </p:nvPr>
        </p:nvSpPr>
        <p:spPr>
          <a:xfrm>
            <a:off x="7752125" y="-2225"/>
            <a:ext cx="1264500" cy="38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54" name="Google Shape;454;p41"/>
          <p:cNvGrpSpPr/>
          <p:nvPr/>
        </p:nvGrpSpPr>
        <p:grpSpPr>
          <a:xfrm>
            <a:off x="128875" y="-3350"/>
            <a:ext cx="8890817" cy="5151000"/>
            <a:chOff x="128875" y="-3350"/>
            <a:chExt cx="8894375" cy="5151000"/>
          </a:xfrm>
        </p:grpSpPr>
        <p:cxnSp>
          <p:nvCxnSpPr>
            <p:cNvPr id="455" name="Google Shape;455;p41"/>
            <p:cNvCxnSpPr/>
            <p:nvPr/>
          </p:nvCxnSpPr>
          <p:spPr>
            <a:xfrm>
              <a:off x="6481000" y="-1125"/>
              <a:ext cx="0" cy="5145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" name="Google Shape;456;p41"/>
            <p:cNvCxnSpPr/>
            <p:nvPr/>
          </p:nvCxnSpPr>
          <p:spPr>
            <a:xfrm>
              <a:off x="7752125" y="-3350"/>
              <a:ext cx="0" cy="5151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7" name="Google Shape;457;p41"/>
            <p:cNvCxnSpPr/>
            <p:nvPr/>
          </p:nvCxnSpPr>
          <p:spPr>
            <a:xfrm>
              <a:off x="6483092" y="3861475"/>
              <a:ext cx="253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8" name="Google Shape;458;p41"/>
            <p:cNvCxnSpPr/>
            <p:nvPr/>
          </p:nvCxnSpPr>
          <p:spPr>
            <a:xfrm>
              <a:off x="6484267" y="2579575"/>
              <a:ext cx="126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9" name="Google Shape;459;p41"/>
            <p:cNvCxnSpPr/>
            <p:nvPr/>
          </p:nvCxnSpPr>
          <p:spPr>
            <a:xfrm>
              <a:off x="5212108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0" name="Google Shape;460;p41"/>
            <p:cNvCxnSpPr/>
            <p:nvPr/>
          </p:nvCxnSpPr>
          <p:spPr>
            <a:xfrm>
              <a:off x="3940162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1" name="Google Shape;461;p41"/>
            <p:cNvCxnSpPr/>
            <p:nvPr/>
          </p:nvCxnSpPr>
          <p:spPr>
            <a:xfrm>
              <a:off x="2669741" y="-1225"/>
              <a:ext cx="0" cy="12918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2" name="Google Shape;462;p41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3" name="Google Shape;463;p41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4" name="Google Shape;464;p41"/>
            <p:cNvCxnSpPr/>
            <p:nvPr/>
          </p:nvCxnSpPr>
          <p:spPr>
            <a:xfrm>
              <a:off x="128875" y="1291375"/>
              <a:ext cx="7626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67" name="Google Shape;467;p4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2" name="Google Shape;472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5" name="Google Shape;475;p4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6" name="Google Shape;476;p4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81" name="Google Shape;481;p4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486" name="Google Shape;486;p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7" name="Google Shape;487;p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492" name="Google Shape;492;p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5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7" name="Google Shape;497;p5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8" name="Google Shape;498;p5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9" name="Google Shape;499;p5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0" name="Google Shape;500;p5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1" name="Google Shape;501;p5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4" name="Google Shape;504;p5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05" name="Google Shape;505;p5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508" name="Google Shape;508;p5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09" name="Google Shape;509;p5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10" name="Google Shape;510;p5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1" name="Google Shape;511;p5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14" name="Google Shape;514;p5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15" name="Google Shape;515;p5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516" name="Google Shape;516;p5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7" name="Google Shape;517;p5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8" name="Google Shape;518;p5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9" name="Google Shape;519;p5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22" name="Google Shape;522;p5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23" name="Google Shape;523;p5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24" name="Google Shape;524;p5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25" name="Google Shape;525;p5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526" name="Google Shape;526;p5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7" name="Google Shape;527;p5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8" name="Google Shape;528;p5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9" name="Google Shape;529;p5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2" name="Google Shape;532;p5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5" name="Google Shape;535;p5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36" name="Google Shape;536;p5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37" name="Google Shape;537;p5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8" name="Google Shape;538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9" name="Google Shape;539;p5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40" name="Google Shape;540;p5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6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3" name="Google Shape;543;p6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44" name="Google Shape;544;p6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6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6" name="Google Shape;546;p6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6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8" name="Google Shape;548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9" name="Google Shape;549;p6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0" name="Google Shape;550;p6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1" name="Google Shape;551;p6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56" name="Google Shape;556;p6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57" name="Google Shape;557;p6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58" name="Google Shape;558;p6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59" name="Google Shape;559;p6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60" name="Google Shape;560;p6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61" name="Google Shape;561;p6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2" name="Google Shape;562;p6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6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6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algn="r">
              <a:buNone/>
              <a:defRPr sz="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r">
              <a:buNone/>
              <a:defRPr sz="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buNone/>
              <a:defRPr sz="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buNone/>
              <a:defRPr sz="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buNone/>
              <a:defRPr sz="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buNone/>
              <a:defRPr sz="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buNone/>
              <a:defRPr sz="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buNone/>
              <a:defRPr sz="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buNone/>
              <a:defRPr sz="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28875" y="1291375"/>
            <a:ext cx="38112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1293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2" type="body"/>
          </p:nvPr>
        </p:nvSpPr>
        <p:spPr>
          <a:xfrm>
            <a:off x="4485075" y="1479525"/>
            <a:ext cx="38499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4">
          <p15:clr>
            <a:srgbClr val="E46962"/>
          </p15:clr>
        </p15:guide>
        <p15:guide id="2" pos="81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881">
          <p15:clr>
            <a:srgbClr val="E46962"/>
          </p15:clr>
        </p15:guide>
        <p15:guide id="6" pos="1682">
          <p15:clr>
            <a:srgbClr val="E46962"/>
          </p15:clr>
        </p15:guide>
        <p15:guide id="7" pos="4083">
          <p15:clr>
            <a:srgbClr val="E46962"/>
          </p15:clr>
        </p15:guide>
        <p15:guide id="8" pos="4883">
          <p15:clr>
            <a:srgbClr val="E46962"/>
          </p15:clr>
        </p15:guide>
        <p15:guide id="9" pos="3283">
          <p15:clr>
            <a:srgbClr val="E46962"/>
          </p15:clr>
        </p15:guide>
        <p15:guide id="10" pos="2482">
          <p15:clr>
            <a:srgbClr val="E46962"/>
          </p15:clr>
        </p15:guide>
        <p15:guide id="11" orient="horz" pos="288">
          <p15:clr>
            <a:srgbClr val="E46962"/>
          </p15:clr>
        </p15:guide>
        <p15:guide id="12" orient="horz" pos="2950">
          <p15:clr>
            <a:srgbClr val="E46962"/>
          </p15:clr>
        </p15:guide>
        <p15:guide id="13" orient="horz" pos="1625">
          <p15:clr>
            <a:srgbClr val="E46962"/>
          </p15:clr>
        </p15:guide>
        <p15:guide id="14" orient="horz" pos="2432">
          <p15:clr>
            <a:srgbClr val="E46962"/>
          </p15:clr>
        </p15:guide>
        <p15:guide id="15" orient="horz" pos="813">
          <p15:clr>
            <a:srgbClr val="E46962"/>
          </p15:clr>
        </p15:guide>
        <p15:guide id="16" pos="179">
          <p15:clr>
            <a:srgbClr val="E46962"/>
          </p15:clr>
        </p15:guide>
        <p15:guide id="17" pos="1782">
          <p15:clr>
            <a:srgbClr val="E46962"/>
          </p15:clr>
        </p15:guide>
        <p15:guide id="18" pos="338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19.png"/><Relationship Id="rId7" Type="http://schemas.openxmlformats.org/officeDocument/2006/relationships/image" Target="../media/image24.png"/><Relationship Id="rId8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2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Relationship Id="rId4" Type="http://schemas.openxmlformats.org/officeDocument/2006/relationships/image" Target="../media/image27.jp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Relationship Id="rId4" Type="http://schemas.openxmlformats.org/officeDocument/2006/relationships/image" Target="../media/image10.jpg"/><Relationship Id="rId5" Type="http://schemas.openxmlformats.org/officeDocument/2006/relationships/image" Target="../media/image30.jpg"/><Relationship Id="rId6" Type="http://schemas.openxmlformats.org/officeDocument/2006/relationships/image" Target="../media/image2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gif"/><Relationship Id="rId4" Type="http://schemas.openxmlformats.org/officeDocument/2006/relationships/image" Target="../media/image2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63"/>
          <p:cNvSpPr txBox="1"/>
          <p:nvPr>
            <p:ph type="title"/>
          </p:nvPr>
        </p:nvSpPr>
        <p:spPr>
          <a:xfrm>
            <a:off x="128875" y="1063025"/>
            <a:ext cx="6341400" cy="3620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YOUTUBE</a:t>
            </a:r>
            <a:endParaRPr/>
          </a:p>
        </p:txBody>
      </p:sp>
      <p:sp>
        <p:nvSpPr>
          <p:cNvPr id="570" name="Google Shape;570;p6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1" name="Google Shape;57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25" y="1744000"/>
            <a:ext cx="2362200" cy="193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0275" y="1291375"/>
            <a:ext cx="1281850" cy="128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52125" y="3890325"/>
            <a:ext cx="1312550" cy="125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70275" y="2579575"/>
            <a:ext cx="1271950" cy="129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6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40150" y="0"/>
            <a:ext cx="1271950" cy="128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6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52125" y="-1157"/>
            <a:ext cx="1281850" cy="1292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64"/>
          <p:cNvPicPr preferRelativeResize="0"/>
          <p:nvPr/>
        </p:nvPicPr>
        <p:blipFill rotWithShape="1">
          <a:blip r:embed="rId3">
            <a:alphaModFix amt="40000"/>
          </a:blip>
          <a:srcRect b="11308" l="0" r="0" t="0"/>
          <a:stretch/>
        </p:blipFill>
        <p:spPr>
          <a:xfrm>
            <a:off x="132100" y="3811125"/>
            <a:ext cx="1267202" cy="63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64"/>
          <p:cNvPicPr preferRelativeResize="0"/>
          <p:nvPr/>
        </p:nvPicPr>
        <p:blipFill rotWithShape="1">
          <a:blip r:embed="rId4">
            <a:alphaModFix/>
          </a:blip>
          <a:srcRect b="11308" l="0" r="0" t="0"/>
          <a:stretch/>
        </p:blipFill>
        <p:spPr>
          <a:xfrm rot="10800000">
            <a:off x="1399300" y="2552200"/>
            <a:ext cx="1267202" cy="63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64"/>
          <p:cNvPicPr preferRelativeResize="0"/>
          <p:nvPr/>
        </p:nvPicPr>
        <p:blipFill rotWithShape="1">
          <a:blip r:embed="rId5">
            <a:alphaModFix/>
          </a:blip>
          <a:srcRect b="10185" l="0" r="0" t="0"/>
          <a:stretch/>
        </p:blipFill>
        <p:spPr>
          <a:xfrm>
            <a:off x="139700" y="1285326"/>
            <a:ext cx="1267202" cy="640199"/>
          </a:xfrm>
          <a:prstGeom prst="rect">
            <a:avLst/>
          </a:prstGeom>
          <a:gradFill>
            <a:gsLst>
              <a:gs pos="0">
                <a:srgbClr val="808978"/>
              </a:gs>
              <a:gs pos="0">
                <a:schemeClr val="accent5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584" name="Google Shape;584;p64"/>
          <p:cNvCxnSpPr/>
          <p:nvPr/>
        </p:nvCxnSpPr>
        <p:spPr>
          <a:xfrm>
            <a:off x="1399300" y="1283675"/>
            <a:ext cx="0" cy="3868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5" name="Google Shape;585;p6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6" name="Google Shape;586;p64"/>
          <p:cNvSpPr txBox="1"/>
          <p:nvPr>
            <p:ph idx="8" type="title"/>
          </p:nvPr>
        </p:nvSpPr>
        <p:spPr>
          <a:xfrm>
            <a:off x="133375" y="236850"/>
            <a:ext cx="5078700" cy="498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587" name="Google Shape;587;p64"/>
          <p:cNvSpPr txBox="1"/>
          <p:nvPr>
            <p:ph idx="7" type="title"/>
          </p:nvPr>
        </p:nvSpPr>
        <p:spPr>
          <a:xfrm>
            <a:off x="365098" y="1346725"/>
            <a:ext cx="950400" cy="5172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8" name="Google Shape;588;p64"/>
          <p:cNvSpPr txBox="1"/>
          <p:nvPr>
            <p:ph type="title"/>
          </p:nvPr>
        </p:nvSpPr>
        <p:spPr>
          <a:xfrm>
            <a:off x="365098" y="1980175"/>
            <a:ext cx="950400" cy="5172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9" name="Google Shape;589;p64"/>
          <p:cNvSpPr txBox="1"/>
          <p:nvPr>
            <p:ph idx="2" type="title"/>
          </p:nvPr>
        </p:nvSpPr>
        <p:spPr>
          <a:xfrm>
            <a:off x="365098" y="2609713"/>
            <a:ext cx="950400" cy="5172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0" name="Google Shape;590;p64"/>
          <p:cNvSpPr txBox="1"/>
          <p:nvPr>
            <p:ph idx="3" type="title"/>
          </p:nvPr>
        </p:nvSpPr>
        <p:spPr>
          <a:xfrm>
            <a:off x="365098" y="3239275"/>
            <a:ext cx="950400" cy="5172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91" name="Google Shape;591;p64"/>
          <p:cNvSpPr txBox="1"/>
          <p:nvPr>
            <p:ph idx="9" type="title"/>
          </p:nvPr>
        </p:nvSpPr>
        <p:spPr>
          <a:xfrm>
            <a:off x="1483100" y="1346738"/>
            <a:ext cx="4272900" cy="517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592" name="Google Shape;592;p64"/>
          <p:cNvSpPr txBox="1"/>
          <p:nvPr>
            <p:ph idx="13" type="title"/>
          </p:nvPr>
        </p:nvSpPr>
        <p:spPr>
          <a:xfrm>
            <a:off x="1483100" y="1980175"/>
            <a:ext cx="4272900" cy="517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Innovative</a:t>
            </a:r>
            <a:endParaRPr/>
          </a:p>
        </p:txBody>
      </p:sp>
      <p:sp>
        <p:nvSpPr>
          <p:cNvPr id="593" name="Google Shape;593;p64"/>
          <p:cNvSpPr txBox="1"/>
          <p:nvPr>
            <p:ph idx="5" type="title"/>
          </p:nvPr>
        </p:nvSpPr>
        <p:spPr>
          <a:xfrm>
            <a:off x="1483100" y="2609725"/>
            <a:ext cx="4272900" cy="517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Successes failures</a:t>
            </a:r>
            <a:endParaRPr/>
          </a:p>
        </p:txBody>
      </p:sp>
      <p:sp>
        <p:nvSpPr>
          <p:cNvPr id="594" name="Google Shape;594;p64"/>
          <p:cNvSpPr txBox="1"/>
          <p:nvPr>
            <p:ph idx="16" type="title"/>
          </p:nvPr>
        </p:nvSpPr>
        <p:spPr>
          <a:xfrm>
            <a:off x="1483100" y="3294100"/>
            <a:ext cx="4272900" cy="517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 Facts</a:t>
            </a:r>
            <a:endParaRPr/>
          </a:p>
        </p:txBody>
      </p:sp>
      <p:cxnSp>
        <p:nvCxnSpPr>
          <p:cNvPr id="595" name="Google Shape;595;p64"/>
          <p:cNvCxnSpPr/>
          <p:nvPr/>
        </p:nvCxnSpPr>
        <p:spPr>
          <a:xfrm>
            <a:off x="129300" y="128532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64"/>
          <p:cNvCxnSpPr/>
          <p:nvPr/>
        </p:nvCxnSpPr>
        <p:spPr>
          <a:xfrm>
            <a:off x="133363" y="1925350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64"/>
          <p:cNvCxnSpPr/>
          <p:nvPr/>
        </p:nvCxnSpPr>
        <p:spPr>
          <a:xfrm>
            <a:off x="133363" y="2554000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64"/>
          <p:cNvCxnSpPr/>
          <p:nvPr/>
        </p:nvCxnSpPr>
        <p:spPr>
          <a:xfrm>
            <a:off x="133363" y="3182650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64"/>
          <p:cNvCxnSpPr/>
          <p:nvPr/>
        </p:nvCxnSpPr>
        <p:spPr>
          <a:xfrm>
            <a:off x="133363" y="3811300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0" name="Google Shape;600;p64"/>
          <p:cNvCxnSpPr/>
          <p:nvPr/>
        </p:nvCxnSpPr>
        <p:spPr>
          <a:xfrm>
            <a:off x="-12" y="4583950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Background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06" name="Google Shape;606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-Youtube was founded on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February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14,2005, in San, Mateo,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California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- It was founded by Jawed Karim, Steve Chen &amp; Chad Hurley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07" name="Google Shape;60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2475" y="2286856"/>
            <a:ext cx="3920400" cy="24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mall waves lap against smooth rocks on a beach. " id="612" name="Google Shape;612;p66"/>
          <p:cNvPicPr preferRelativeResize="0"/>
          <p:nvPr/>
        </p:nvPicPr>
        <p:blipFill rotWithShape="1">
          <a:blip r:embed="rId3">
            <a:alphaModFix/>
          </a:blip>
          <a:srcRect b="69285" l="57519" r="0" t="2030"/>
          <a:stretch/>
        </p:blipFill>
        <p:spPr>
          <a:xfrm>
            <a:off x="7756925" y="2584950"/>
            <a:ext cx="1262650" cy="12798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heer cliffside at sunset. " id="613" name="Google Shape;613;p66"/>
          <p:cNvPicPr preferRelativeResize="0"/>
          <p:nvPr/>
        </p:nvPicPr>
        <p:blipFill rotWithShape="1">
          <a:blip r:embed="rId4">
            <a:alphaModFix/>
          </a:blip>
          <a:srcRect b="9820" l="5053" r="30158" t="0"/>
          <a:stretch/>
        </p:blipFill>
        <p:spPr>
          <a:xfrm>
            <a:off x="5216725" y="228000"/>
            <a:ext cx="2530673" cy="2347601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6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5" name="Google Shape;615;p66"/>
          <p:cNvSpPr txBox="1"/>
          <p:nvPr>
            <p:ph type="title"/>
          </p:nvPr>
        </p:nvSpPr>
        <p:spPr>
          <a:xfrm>
            <a:off x="193025" y="228600"/>
            <a:ext cx="50793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Innovations</a:t>
            </a:r>
            <a:endParaRPr/>
          </a:p>
        </p:txBody>
      </p:sp>
      <p:sp>
        <p:nvSpPr>
          <p:cNvPr id="616" name="Google Shape;616;p66"/>
          <p:cNvSpPr txBox="1"/>
          <p:nvPr>
            <p:ph idx="2" type="subTitle"/>
          </p:nvPr>
        </p:nvSpPr>
        <p:spPr>
          <a:xfrm>
            <a:off x="284550" y="1053974"/>
            <a:ext cx="3655500" cy="12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-Youtube, social media platform and website for sharing videos.</a:t>
            </a:r>
            <a:endParaRPr sz="1700">
              <a:solidFill>
                <a:srgbClr val="59595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- The creators of Youtube made Youtube so people could post content and share it globally.</a:t>
            </a:r>
            <a:endParaRPr sz="1700">
              <a:solidFill>
                <a:srgbClr val="59595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- They thought of the idea at dinner because they expressed their desire for making videos online.  </a:t>
            </a:r>
            <a:endParaRPr sz="1700">
              <a:solidFill>
                <a:srgbClr val="59595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17" name="Google Shape;617;p66"/>
          <p:cNvSpPr txBox="1"/>
          <p:nvPr>
            <p:ph idx="1" type="body"/>
          </p:nvPr>
        </p:nvSpPr>
        <p:spPr>
          <a:xfrm>
            <a:off x="284550" y="2580750"/>
            <a:ext cx="3655500" cy="12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mall waves lap against smooth rocks on a beach. " id="622" name="Google Shape;622;p67"/>
          <p:cNvPicPr preferRelativeResize="0"/>
          <p:nvPr/>
        </p:nvPicPr>
        <p:blipFill rotWithShape="1">
          <a:blip r:embed="rId3">
            <a:alphaModFix/>
          </a:blip>
          <a:srcRect b="69285" l="57519" r="0" t="2030"/>
          <a:stretch/>
        </p:blipFill>
        <p:spPr>
          <a:xfrm>
            <a:off x="7746325" y="1508813"/>
            <a:ext cx="1262650" cy="12798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heer cliffside at sunset. " id="623" name="Google Shape;623;p67"/>
          <p:cNvPicPr preferRelativeResize="0"/>
          <p:nvPr/>
        </p:nvPicPr>
        <p:blipFill rotWithShape="1">
          <a:blip r:embed="rId4">
            <a:alphaModFix/>
          </a:blip>
          <a:srcRect b="9820" l="5053" r="30158" t="0"/>
          <a:stretch/>
        </p:blipFill>
        <p:spPr>
          <a:xfrm>
            <a:off x="5215663" y="0"/>
            <a:ext cx="2530673" cy="2347601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6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5" name="Google Shape;625;p67"/>
          <p:cNvSpPr txBox="1"/>
          <p:nvPr>
            <p:ph type="title"/>
          </p:nvPr>
        </p:nvSpPr>
        <p:spPr>
          <a:xfrm>
            <a:off x="43900" y="113825"/>
            <a:ext cx="50793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Successes &amp; Failures</a:t>
            </a:r>
            <a:endParaRPr/>
          </a:p>
        </p:txBody>
      </p:sp>
      <p:sp>
        <p:nvSpPr>
          <p:cNvPr id="626" name="Google Shape;626;p67"/>
          <p:cNvSpPr txBox="1"/>
          <p:nvPr>
            <p:ph idx="2" type="subTitle"/>
          </p:nvPr>
        </p:nvSpPr>
        <p:spPr>
          <a:xfrm>
            <a:off x="434450" y="729424"/>
            <a:ext cx="3655500" cy="12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-Youtube did not succeed</a:t>
            </a:r>
            <a:r>
              <a:rPr lang="en" sz="1000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immediately it  did not  official launch until Dec 2005.</a:t>
            </a:r>
            <a:endParaRPr>
              <a:solidFill>
                <a:srgbClr val="59595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-Youtube did not become that popular until the next year.</a:t>
            </a:r>
            <a:endParaRPr>
              <a:solidFill>
                <a:srgbClr val="59595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-Despite Youtubes hard start it has become the most popular website for videos</a:t>
            </a:r>
            <a:endParaRPr>
              <a:solidFill>
                <a:srgbClr val="59595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-Many people invested in Youtube, such as a $3.5 million from Sequoia Capital and later an additional $8 million from them. Artis Capital Management also gave them a funding of $8 million.  </a:t>
            </a:r>
            <a:endParaRPr>
              <a:solidFill>
                <a:srgbClr val="59595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27" name="Google Shape;627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2100" y="3445390"/>
            <a:ext cx="3814375" cy="1691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2" name="Google Shape;632;p68"/>
          <p:cNvCxnSpPr/>
          <p:nvPr/>
        </p:nvCxnSpPr>
        <p:spPr>
          <a:xfrm>
            <a:off x="128875" y="2579600"/>
            <a:ext cx="889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3" name="Google Shape;633;p68"/>
          <p:cNvCxnSpPr/>
          <p:nvPr/>
        </p:nvCxnSpPr>
        <p:spPr>
          <a:xfrm>
            <a:off x="1406700" y="1289125"/>
            <a:ext cx="0" cy="384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4" name="Google Shape;634;p68"/>
          <p:cNvCxnSpPr/>
          <p:nvPr/>
        </p:nvCxnSpPr>
        <p:spPr>
          <a:xfrm>
            <a:off x="7747300" y="1291375"/>
            <a:ext cx="0" cy="385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5" name="Google Shape;635;p68"/>
          <p:cNvCxnSpPr/>
          <p:nvPr/>
        </p:nvCxnSpPr>
        <p:spPr>
          <a:xfrm>
            <a:off x="128875" y="1287125"/>
            <a:ext cx="889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6" name="Google Shape;636;p68"/>
          <p:cNvCxnSpPr/>
          <p:nvPr/>
        </p:nvCxnSpPr>
        <p:spPr>
          <a:xfrm>
            <a:off x="128875" y="3861475"/>
            <a:ext cx="889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68"/>
          <p:cNvCxnSpPr/>
          <p:nvPr/>
        </p:nvCxnSpPr>
        <p:spPr>
          <a:xfrm>
            <a:off x="5212100" y="1287125"/>
            <a:ext cx="0" cy="38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8" name="Google Shape;638;p68"/>
          <p:cNvSpPr txBox="1"/>
          <p:nvPr>
            <p:ph type="title"/>
          </p:nvPr>
        </p:nvSpPr>
        <p:spPr>
          <a:xfrm>
            <a:off x="139700" y="228600"/>
            <a:ext cx="64803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 Facts!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39" name="Google Shape;639;p68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40" name="Google Shape;640;p68"/>
          <p:cNvSpPr txBox="1"/>
          <p:nvPr>
            <p:ph idx="8" type="subTitle"/>
          </p:nvPr>
        </p:nvSpPr>
        <p:spPr>
          <a:xfrm>
            <a:off x="1411750" y="1347150"/>
            <a:ext cx="3811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-Youtube's first uploaded video was uploaded April,23,2005</a:t>
            </a:r>
            <a:endParaRPr/>
          </a:p>
        </p:txBody>
      </p:sp>
      <p:sp>
        <p:nvSpPr>
          <p:cNvPr id="641" name="Google Shape;641;p68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-Youtube is the second most used search engine besides Google</a:t>
            </a:r>
            <a:endParaRPr/>
          </a:p>
        </p:txBody>
      </p:sp>
      <p:sp>
        <p:nvSpPr>
          <p:cNvPr id="642" name="Google Shape;642;p68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Youtube’s original name was  ‘’Tune In Hook Up’</a:t>
            </a:r>
            <a:endParaRPr/>
          </a:p>
        </p:txBody>
      </p:sp>
      <p:pic>
        <p:nvPicPr>
          <p:cNvPr descr="A city skyline seen from afar, silhouetted against the sunset sky. " id="643" name="Google Shape;643;p6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3274" l="32433" r="32433" t="23269"/>
          <a:stretch/>
        </p:blipFill>
        <p:spPr>
          <a:xfrm>
            <a:off x="7751475" y="1291350"/>
            <a:ext cx="1266299" cy="1285200"/>
          </a:xfrm>
          <a:prstGeom prst="rect">
            <a:avLst/>
          </a:prstGeom>
        </p:spPr>
      </p:pic>
      <p:pic>
        <p:nvPicPr>
          <p:cNvPr descr="Stacked rocks on a beach. " id="644" name="Google Shape;644;p68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17168" r="17175" t="0"/>
          <a:stretch/>
        </p:blipFill>
        <p:spPr>
          <a:xfrm>
            <a:off x="7751425" y="3864900"/>
            <a:ext cx="1266300" cy="1284900"/>
          </a:xfrm>
          <a:prstGeom prst="rect">
            <a:avLst/>
          </a:prstGeom>
        </p:spPr>
      </p:pic>
      <p:pic>
        <p:nvPicPr>
          <p:cNvPr descr="Small waves lapping on the shore. " id="645" name="Google Shape;645;p68"/>
          <p:cNvPicPr preferRelativeResize="0"/>
          <p:nvPr>
            <p:ph idx="4" type="pic"/>
          </p:nvPr>
        </p:nvPicPr>
        <p:blipFill rotWithShape="1">
          <a:blip r:embed="rId5">
            <a:alphaModFix/>
          </a:blip>
          <a:srcRect b="24827" l="0" r="0" t="24822"/>
          <a:stretch/>
        </p:blipFill>
        <p:spPr>
          <a:xfrm>
            <a:off x="5218487" y="2584425"/>
            <a:ext cx="2525100" cy="1271400"/>
          </a:xfrm>
          <a:prstGeom prst="rect">
            <a:avLst/>
          </a:prstGeom>
        </p:spPr>
      </p:pic>
      <p:sp>
        <p:nvSpPr>
          <p:cNvPr id="646" name="Google Shape;646;p68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47" name="Google Shape;647;p68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48" name="Google Shape;648;p68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49" name="Google Shape;649;p6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cinnamoroll is riding a bike and saying i 'm here ! (Provided by Tenor)" id="650" name="Google Shape;650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25750" y="-4025"/>
            <a:ext cx="18288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Thank You!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56" name="Google Shape;656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a pink bunny and a pink sheep holding hands (Provided by Tenor)" id="657" name="Google Shape;65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4"/>
            <a:ext cx="4426250" cy="3635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nk sheep with a flower on her head (Provided by Tenor)" id="658" name="Google Shape;658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8550" y="1391063"/>
            <a:ext cx="4743450" cy="30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plate - Blocks">
  <a:themeElements>
    <a:clrScheme name="Simple Light">
      <a:dk1>
        <a:srgbClr val="FDFDFC"/>
      </a:dk1>
      <a:lt1>
        <a:srgbClr val="541301"/>
      </a:lt1>
      <a:dk2>
        <a:srgbClr val="DCDBD1"/>
      </a:dk2>
      <a:lt2>
        <a:srgbClr val="E5765B"/>
      </a:lt2>
      <a:accent1>
        <a:srgbClr val="D6FFD7"/>
      </a:accent1>
      <a:accent2>
        <a:srgbClr val="EBFFEC"/>
      </a:accent2>
      <a:accent3>
        <a:srgbClr val="A9B0FE"/>
      </a:accent3>
      <a:accent4>
        <a:srgbClr val="D5D7FF"/>
      </a:accent4>
      <a:accent5>
        <a:srgbClr val="F4BBAD"/>
      </a:accent5>
      <a:accent6>
        <a:srgbClr val="1B1311"/>
      </a:accent6>
      <a:hlink>
        <a:srgbClr val="A9B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